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82321" autoAdjust="0"/>
  </p:normalViewPr>
  <p:slideViewPr>
    <p:cSldViewPr snapToGrid="0">
      <p:cViewPr varScale="1">
        <p:scale>
          <a:sx n="69" d="100"/>
          <a:sy n="69" d="100"/>
        </p:scale>
        <p:origin x="177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10451</TotalTime>
  <Words>13296</Words>
  <Application>Microsoft Office PowerPoint</Application>
  <PresentationFormat>On-screen Show (4:3)</PresentationFormat>
  <Paragraphs>1156</Paragraphs>
  <Slides>69</Slides>
  <Notes>65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Calibri</vt:lpstr>
      <vt:lpstr>Courier New</vt:lpstr>
      <vt:lpstr>Gautami</vt:lpstr>
      <vt:lpstr>Times New Roman</vt:lpstr>
      <vt:lpstr>Wingdings</vt:lpstr>
      <vt:lpstr>blank</vt:lpstr>
      <vt:lpstr>Training the  Cultural Resource Manager</vt:lpstr>
      <vt:lpstr>Training the  Cultural Resource Manager</vt:lpstr>
      <vt:lpstr>What is  Cultural Resource Management?</vt:lpstr>
      <vt:lpstr>Cultural Resources Are Defined As:</vt:lpstr>
      <vt:lpstr>More Specifically, Cultural Resources Are…</vt:lpstr>
      <vt:lpstr>More Specifically, Cultural Resources Are… (cont.)</vt:lpstr>
      <vt:lpstr> Value of Cultural Resources</vt:lpstr>
      <vt:lpstr>Why are cultural resources important?</vt:lpstr>
      <vt:lpstr>Training the  Cultural Resource Manager</vt:lpstr>
      <vt:lpstr>Mandated by Legislation (Federal)</vt:lpstr>
      <vt:lpstr>Mandated by Executive Orders and Presidential Memoranda (Federal)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Training the  Cultural Resource Manager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Training the  Cultural Resource Manager</vt:lpstr>
      <vt:lpstr>What is an Undertaking?</vt:lpstr>
      <vt:lpstr>Does the undertaking have the potential to affect historic properties?</vt:lpstr>
      <vt:lpstr>PowerPoint Presentation</vt:lpstr>
      <vt:lpstr>PowerPoint Presentation</vt:lpstr>
      <vt:lpstr>Area of Potential Effect (APE) and Project Footprint</vt:lpstr>
      <vt:lpstr>Native American Consultation:</vt:lpstr>
      <vt:lpstr>PowerPoint Presentation</vt:lpstr>
      <vt:lpstr>Archaeological Survey</vt:lpstr>
      <vt:lpstr>Archaeological Evaluation</vt:lpstr>
      <vt:lpstr>Archaeological Mitigation</vt:lpstr>
      <vt:lpstr>Alternative or Creative Mitigation (Archaeology)</vt:lpstr>
      <vt:lpstr>Prehistoric Archaeology</vt:lpstr>
      <vt:lpstr>Artifact Types: Prehistoric</vt:lpstr>
      <vt:lpstr>Historical Archaeology</vt:lpstr>
      <vt:lpstr>Artifact Types: Historical</vt:lpstr>
      <vt:lpstr>Historic Architectural Survey</vt:lpstr>
      <vt:lpstr>Historic Architectural Evaluation</vt:lpstr>
      <vt:lpstr>Historic Architectural Mitigation</vt:lpstr>
      <vt:lpstr>Alternative or Creative Mitigation (Architectural)</vt:lpstr>
      <vt:lpstr>Architectural Survey: HABS/HAER/HALS</vt:lpstr>
      <vt:lpstr>Architectural Survey: Maintenance and Treatment Plans</vt:lpstr>
      <vt:lpstr>Architectural Survey: Educational Materials</vt:lpstr>
      <vt:lpstr>Other Types of Cultural Resources on DoD Property</vt:lpstr>
      <vt:lpstr>Traditional Cultural Property (TCP) definition</vt:lpstr>
      <vt:lpstr>PowerPoint Presentation</vt:lpstr>
      <vt:lpstr>Training the  Cultural Resource Manager</vt:lpstr>
      <vt:lpstr>How is “significance” defined?</vt:lpstr>
      <vt:lpstr>Factors for NRHP Evaluation</vt:lpstr>
      <vt:lpstr>Factors for NRHP Evaluation (cont.)</vt:lpstr>
      <vt:lpstr>Training the  Cultural Resource Manager</vt:lpstr>
      <vt:lpstr>Protecting Cultural Resources</vt:lpstr>
      <vt:lpstr>PowerPoint Presentation</vt:lpstr>
      <vt:lpstr>Management and Protection of Cultural Resources</vt:lpstr>
      <vt:lpstr>PowerPoint Presentation</vt:lpstr>
      <vt:lpstr>Threats to Cultural Resources</vt:lpstr>
      <vt:lpstr>What Could Damage Cultural Resources</vt:lpstr>
      <vt:lpstr>What Activities Are Not Likely to Damage Cultural Resources</vt:lpstr>
      <vt:lpstr>PowerPoint Presentation</vt:lpstr>
      <vt:lpstr>PowerPoint Presentation</vt:lpstr>
      <vt:lpstr>Glossary</vt:lpstr>
      <vt:lpstr>Bibliography</vt:lpstr>
      <vt:lpstr>Legislation</vt:lpstr>
      <vt:lpstr>Legislation</vt:lpstr>
      <vt:lpstr>Legislation and Policy</vt:lpstr>
    </vt:vector>
  </TitlesOfParts>
  <Company>Amec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Cultural Resource Management for the non-professional</dc:title>
  <dc:creator>grant.day</dc:creator>
  <cp:lastModifiedBy>teamdelta.mhancock1</cp:lastModifiedBy>
  <cp:revision>802</cp:revision>
  <dcterms:created xsi:type="dcterms:W3CDTF">2013-02-27T20:09:19Z</dcterms:created>
  <dcterms:modified xsi:type="dcterms:W3CDTF">2021-03-09T14:31:06Z</dcterms:modified>
</cp:coreProperties>
</file>