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0" autoAdjust="0"/>
    <p:restoredTop sz="95883" autoAdjust="0"/>
  </p:normalViewPr>
  <p:slideViewPr>
    <p:cSldViewPr>
      <p:cViewPr varScale="1">
        <p:scale>
          <a:sx n="63" d="100"/>
          <a:sy n="63" d="100"/>
        </p:scale>
        <p:origin x="10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434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3090</TotalTime>
  <Words>814</Words>
  <Application>Microsoft Office PowerPoint</Application>
  <PresentationFormat>On-screen Show (4:3)</PresentationFormat>
  <Paragraphs>114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Detector Dog Surveys for Indigo Snakes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Godwin</dc:creator>
  <cp:lastModifiedBy>Taylor, Charlotte [USA]</cp:lastModifiedBy>
  <cp:revision>216</cp:revision>
  <dcterms:created xsi:type="dcterms:W3CDTF">2010-08-30T12:57:34Z</dcterms:created>
  <dcterms:modified xsi:type="dcterms:W3CDTF">2015-10-19T19:25:48Z</dcterms:modified>
</cp:coreProperties>
</file>