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94"/>
    </p:cViewPr>
  </p:sorterViewPr>
  <p:gridSpacing cx="76200" cy="76200"/>
</p:viewP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CECB5-5090-49BC-AAC1-B2E3F9106262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B2FFF-D76F-4D16-8A19-6B8121BA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6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_x0020_2 xmlns="91f71ed0-e546-4a84-aa48-14b1ae7af63c" xsi:nil="true"/>
    <_ip_UnifiedCompliancePolicyUIAction xmlns="http://schemas.microsoft.com/sharepoint/v3" xsi:nil="true"/>
    <Date xmlns="91f71ed0-e546-4a84-aa48-14b1ae7af63c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B45CC3A8D424DB27A0E6DB8B50B49" ma:contentTypeVersion="16" ma:contentTypeDescription="Create a new document." ma:contentTypeScope="" ma:versionID="bf817f3233c1f03ad286bb7399f30834">
  <xsd:schema xmlns:xsd="http://www.w3.org/2001/XMLSchema" xmlns:xs="http://www.w3.org/2001/XMLSchema" xmlns:p="http://schemas.microsoft.com/office/2006/metadata/properties" xmlns:ns1="http://schemas.microsoft.com/sharepoint/v3" xmlns:ns2="91f71ed0-e546-4a84-aa48-14b1ae7af63c" xmlns:ns3="8b4ec00f-930a-4bc4-ade3-20b2e2e58be2" targetNamespace="http://schemas.microsoft.com/office/2006/metadata/properties" ma:root="true" ma:fieldsID="e38d2dc39c26dd71cc185c1a021f5e85" ns1:_="" ns2:_="" ns3:_="">
    <xsd:import namespace="http://schemas.microsoft.com/sharepoint/v3"/>
    <xsd:import namespace="91f71ed0-e546-4a84-aa48-14b1ae7af63c"/>
    <xsd:import namespace="8b4ec00f-930a-4bc4-ade3-20b2e2e58b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Date" minOccurs="0"/>
                <xsd:element ref="ns2:Date_x0020_2" minOccurs="0"/>
                <xsd:element ref="ns2:MediaServiceLocation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71ed0-e546-4a84-aa48-14b1ae7af6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Date" ma:index="14" nillable="true" ma:displayName="Date" ma:format="DateOnly" ma:internalName="Date">
      <xsd:simpleType>
        <xsd:restriction base="dms:DateTime"/>
      </xsd:simpleType>
    </xsd:element>
    <xsd:element name="Date_x0020_2" ma:index="15" nillable="true" ma:displayName="Date 2" ma:format="DateTime" ma:internalName="Date_x0020_2">
      <xsd:simpleType>
        <xsd:restriction base="dms:DateTime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ec00f-930a-4bc4-ade3-20b2e2e58b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9C9671-EA46-416A-AE0C-DF949439B441}">
  <ds:schemaRefs>
    <ds:schemaRef ds:uri="http://purl.org/dc/elements/1.1/"/>
    <ds:schemaRef ds:uri="91f71ed0-e546-4a84-aa48-14b1ae7af63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8b4ec00f-930a-4bc4-ade3-20b2e2e58be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6FDCE57-ED28-4FB2-A7FD-84CD412CB9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1f71ed0-e546-4a84-aa48-14b1ae7af63c"/>
    <ds:schemaRef ds:uri="8b4ec00f-930a-4bc4-ade3-20b2e2e58b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914FFF-64E2-4D37-8E62-09227413D4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17740</TotalTime>
  <Words>3527</Words>
  <Application>Microsoft Office PowerPoint</Application>
  <PresentationFormat>Widescreen</PresentationFormat>
  <Paragraphs>377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Symbol</vt:lpstr>
      <vt:lpstr>Times New Roman</vt:lpstr>
      <vt:lpstr>Times New Roman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Caitlin [USA]</dc:creator>
  <cp:lastModifiedBy>Aaron, Jayne</cp:lastModifiedBy>
  <cp:revision>42</cp:revision>
  <cp:lastPrinted>2023-02-07T19:58:49Z</cp:lastPrinted>
  <dcterms:created xsi:type="dcterms:W3CDTF">2018-05-24T21:38:14Z</dcterms:created>
  <dcterms:modified xsi:type="dcterms:W3CDTF">2023-02-23T19:04:52Z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0x010100EC7B45CC3A8D424DB27A0E6DB8B50B49</vt:lpwstr>
  </property>
</Properties>
</file>