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612"/>
    <a:srgbClr val="525113"/>
    <a:srgbClr val="131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50" autoAdjust="0"/>
  </p:normalViewPr>
  <p:slideViewPr>
    <p:cSldViewPr>
      <p:cViewPr>
        <p:scale>
          <a:sx n="59" d="100"/>
          <a:sy n="59" d="100"/>
        </p:scale>
        <p:origin x="-72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"/>
    </p:cViewPr>
  </p:sorterViewPr>
  <p:notesViewPr>
    <p:cSldViewPr>
      <p:cViewPr varScale="1">
        <p:scale>
          <a:sx n="63" d="100"/>
          <a:sy n="63" d="100"/>
        </p:scale>
        <p:origin x="-2880" y="-126"/>
      </p:cViewPr>
      <p:guideLst>
        <p:guide orient="horz" pos="2909"/>
        <p:guide pos="2208"/>
      </p:guideLst>
    </p:cSldViewPr>
  </p:notes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/>
          <a:lstStyle>
            <a:lvl1pPr algn="r">
              <a:defRPr sz="1200"/>
            </a:lvl1pPr>
          </a:lstStyle>
          <a:p>
            <a:fld id="{7756165E-E9E3-4D55-9FEB-0600DB9BB229}" type="datetimeFigureOut">
              <a:rPr lang="en-US" smtClean="0"/>
              <a:pPr/>
              <a:t>5/14/2013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356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6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 anchor="b"/>
          <a:lstStyle>
            <a:lvl1pPr algn="r">
              <a:defRPr sz="1200"/>
            </a:lvl1pPr>
          </a:lstStyle>
          <a:p>
            <a:fld id="{549702FD-B2FA-44CB-8818-CCEF104A7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74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/>
          <a:lstStyle>
            <a:lvl1pPr algn="r">
              <a:defRPr sz="1200"/>
            </a:lvl1pPr>
          </a:lstStyle>
          <a:p>
            <a:fld id="{486D08A4-B740-4B83-88BD-8DD97F863AD3}" type="datetimeFigureOut">
              <a:rPr lang="en-US" smtClean="0"/>
              <a:pPr/>
              <a:t>5/14/2013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810" tIns="43905" rIns="87810" bIns="439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387442"/>
            <a:ext cx="5607711" cy="4155317"/>
          </a:xfrm>
          <a:prstGeom prst="rect">
            <a:avLst/>
          </a:prstGeom>
        </p:spPr>
        <p:txBody>
          <a:bodyPr vert="horz" lIns="87810" tIns="43905" rIns="87810" bIns="439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356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773356"/>
            <a:ext cx="3038145" cy="461193"/>
          </a:xfrm>
          <a:prstGeom prst="rect">
            <a:avLst/>
          </a:prstGeom>
        </p:spPr>
        <p:txBody>
          <a:bodyPr vert="horz" lIns="87810" tIns="43905" rIns="87810" bIns="43905" rtlCol="0" anchor="b"/>
          <a:lstStyle>
            <a:lvl1pPr algn="r">
              <a:defRPr sz="1200"/>
            </a:lvl1pPr>
          </a:lstStyle>
          <a:p>
            <a:fld id="{CD282287-2BF0-4123-874B-174D37C7F8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3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emplate>Theme1[1]</Template>
  <TotalTime>1149</TotalTime>
  <Words>2621</Words>
  <Application>Microsoft Office PowerPoint</Application>
  <PresentationFormat>On-screen Show (4:3)</PresentationFormat>
  <Paragraphs>197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Theme1[1]</vt:lpstr>
      <vt:lpstr>PowerPoint Presentation</vt:lpstr>
      <vt:lpstr>Technical Module</vt:lpstr>
      <vt:lpstr>Objectives</vt:lpstr>
      <vt:lpstr>What Natural Resources Need  to be Protected?</vt:lpstr>
      <vt:lpstr>Why Should You Care?</vt:lpstr>
      <vt:lpstr>Examples of Laws and Regulations</vt:lpstr>
      <vt:lpstr>Environmental Officer(EO) Responsibilities</vt:lpstr>
      <vt:lpstr>What You SHOULD Do</vt:lpstr>
      <vt:lpstr>What You SHOULD Do</vt:lpstr>
      <vt:lpstr>What You Should NOT Do (unless militarily required)</vt:lpstr>
      <vt:lpstr>What You Should NOT Do</vt:lpstr>
      <vt:lpstr>What You Should NOT Do</vt:lpstr>
      <vt:lpstr>Examples of Wildlife-Related Training Materials</vt:lpstr>
      <vt:lpstr>PowerPoint Presentation</vt:lpstr>
      <vt:lpstr>PowerPoint Presentation</vt:lpstr>
      <vt:lpstr>PowerPoint Presentation</vt:lpstr>
      <vt:lpstr>PowerPoint Presentation</vt:lpstr>
      <vt:lpstr>Posters to Raise Awareness</vt:lpstr>
      <vt:lpstr>Conclusions</vt:lpstr>
    </vt:vector>
  </TitlesOfParts>
  <Company>AFIT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sschuldt</dc:creator>
  <cp:lastModifiedBy>sclark</cp:lastModifiedBy>
  <cp:revision>146</cp:revision>
  <cp:lastPrinted>2013-01-10T14:29:17Z</cp:lastPrinted>
  <dcterms:created xsi:type="dcterms:W3CDTF">2012-09-10T13:10:28Z</dcterms:created>
  <dcterms:modified xsi:type="dcterms:W3CDTF">2013-05-14T16:05:28Z</dcterms:modified>
</cp:coreProperties>
</file>