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EF92E6-ADF4-47CE-83D6-580980B25651}" v="2" dt="2024-12-27T18:30:59.80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970"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Clayton W CIV USARMY IMCOM AEC (USA)" userId="259dae26-8d87-4450-bdda-efc14dbee0a7" providerId="ADAL" clId="{CCEF92E6-ADF4-47CE-83D6-580980B25651}"/>
    <pc:docChg chg="custSel modSld">
      <pc:chgData name="Ferguson, Clayton W CIV USARMY IMCOM AEC (USA)" userId="259dae26-8d87-4450-bdda-efc14dbee0a7" providerId="ADAL" clId="{CCEF92E6-ADF4-47CE-83D6-580980B25651}" dt="2024-12-27T18:34:10.430" v="285" actId="1076"/>
      <pc:docMkLst>
        <pc:docMk/>
      </pc:docMkLst>
      <pc:sldChg chg="modSp mod">
        <pc:chgData name="Ferguson, Clayton W CIV USARMY IMCOM AEC (USA)" userId="259dae26-8d87-4450-bdda-efc14dbee0a7" providerId="ADAL" clId="{CCEF92E6-ADF4-47CE-83D6-580980B25651}" dt="2024-12-27T18:34:10.430" v="285" actId="1076"/>
        <pc:sldMkLst>
          <pc:docMk/>
          <pc:sldMk cId="0" sldId="256"/>
        </pc:sldMkLst>
        <pc:spChg chg="mod">
          <ac:chgData name="Ferguson, Clayton W CIV USARMY IMCOM AEC (USA)" userId="259dae26-8d87-4450-bdda-efc14dbee0a7" providerId="ADAL" clId="{CCEF92E6-ADF4-47CE-83D6-580980B25651}" dt="2024-12-27T18:34:10.430" v="285" actId="1076"/>
          <ac:spMkLst>
            <pc:docMk/>
            <pc:sldMk cId="0" sldId="256"/>
            <ac:spMk id="58" creationId="{00000000-0000-0000-0000-000000000000}"/>
          </ac:spMkLst>
        </pc:spChg>
      </pc:sldChg>
      <pc:sldChg chg="addSp modSp mod">
        <pc:chgData name="Ferguson, Clayton W CIV USARMY IMCOM AEC (USA)" userId="259dae26-8d87-4450-bdda-efc14dbee0a7" providerId="ADAL" clId="{CCEF92E6-ADF4-47CE-83D6-580980B25651}" dt="2024-12-27T18:33:43.019" v="284" actId="14100"/>
        <pc:sldMkLst>
          <pc:docMk/>
          <pc:sldMk cId="0" sldId="257"/>
        </pc:sldMkLst>
        <pc:spChg chg="add mod">
          <ac:chgData name="Ferguson, Clayton W CIV USARMY IMCOM AEC (USA)" userId="259dae26-8d87-4450-bdda-efc14dbee0a7" providerId="ADAL" clId="{CCEF92E6-ADF4-47CE-83D6-580980B25651}" dt="2024-12-27T18:33:10.403" v="277" actId="123"/>
          <ac:spMkLst>
            <pc:docMk/>
            <pc:sldMk cId="0" sldId="257"/>
            <ac:spMk id="20" creationId="{7E90CE9E-6924-899B-9DFB-0D997F3BA9FD}"/>
          </ac:spMkLst>
        </pc:spChg>
        <pc:spChg chg="mod">
          <ac:chgData name="Ferguson, Clayton W CIV USARMY IMCOM AEC (USA)" userId="259dae26-8d87-4450-bdda-efc14dbee0a7" providerId="ADAL" clId="{CCEF92E6-ADF4-47CE-83D6-580980B25651}" dt="2024-12-27T18:31:21.458" v="260" actId="21"/>
          <ac:spMkLst>
            <pc:docMk/>
            <pc:sldMk cId="0" sldId="257"/>
            <ac:spMk id="23" creationId="{00000000-0000-0000-0000-000000000000}"/>
          </ac:spMkLst>
        </pc:spChg>
        <pc:spChg chg="mod">
          <ac:chgData name="Ferguson, Clayton W CIV USARMY IMCOM AEC (USA)" userId="259dae26-8d87-4450-bdda-efc14dbee0a7" providerId="ADAL" clId="{CCEF92E6-ADF4-47CE-83D6-580980B25651}" dt="2024-12-27T18:26:44.895" v="43" actId="115"/>
          <ac:spMkLst>
            <pc:docMk/>
            <pc:sldMk cId="0" sldId="257"/>
            <ac:spMk id="24" creationId="{00000000-0000-0000-0000-000000000000}"/>
          </ac:spMkLst>
        </pc:spChg>
        <pc:spChg chg="mod">
          <ac:chgData name="Ferguson, Clayton W CIV USARMY IMCOM AEC (USA)" userId="259dae26-8d87-4450-bdda-efc14dbee0a7" providerId="ADAL" clId="{CCEF92E6-ADF4-47CE-83D6-580980B25651}" dt="2024-12-27T18:33:43.019" v="284" actId="14100"/>
          <ac:spMkLst>
            <pc:docMk/>
            <pc:sldMk cId="0" sldId="257"/>
            <ac:spMk id="30" creationId="{00000000-0000-0000-0000-000000000000}"/>
          </ac:spMkLst>
        </pc:spChg>
        <pc:graphicFrameChg chg="mod">
          <ac:chgData name="Ferguson, Clayton W CIV USARMY IMCOM AEC (USA)" userId="259dae26-8d87-4450-bdda-efc14dbee0a7" providerId="ADAL" clId="{CCEF92E6-ADF4-47CE-83D6-580980B25651}" dt="2024-12-27T18:31:45.322" v="266" actId="1076"/>
          <ac:graphicFrameMkLst>
            <pc:docMk/>
            <pc:sldMk cId="0" sldId="257"/>
            <ac:graphicFrameMk id="11" creationId="{00000000-0000-0000-0000-000000000000}"/>
          </ac:graphicFrameMkLst>
        </pc:graphicFrameChg>
        <pc:graphicFrameChg chg="mod modGraphic">
          <ac:chgData name="Ferguson, Clayton W CIV USARMY IMCOM AEC (USA)" userId="259dae26-8d87-4450-bdda-efc14dbee0a7" providerId="ADAL" clId="{CCEF92E6-ADF4-47CE-83D6-580980B25651}" dt="2024-12-27T18:30:59.807" v="258"/>
          <ac:graphicFrameMkLst>
            <pc:docMk/>
            <pc:sldMk cId="0" sldId="257"/>
            <ac:graphicFrameMk id="18" creationId="{00000000-0000-0000-0000-000000000000}"/>
          </ac:graphicFrameMkLst>
        </pc:graphicFrameChg>
        <pc:graphicFrameChg chg="mod modGraphic">
          <ac:chgData name="Ferguson, Clayton W CIV USARMY IMCOM AEC (USA)" userId="259dae26-8d87-4450-bdda-efc14dbee0a7" providerId="ADAL" clId="{CCEF92E6-ADF4-47CE-83D6-580980B25651}" dt="2024-12-27T18:32:04.134" v="271" actId="14100"/>
          <ac:graphicFrameMkLst>
            <pc:docMk/>
            <pc:sldMk cId="0" sldId="257"/>
            <ac:graphicFrameMk id="28"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878AEC-0FD4-491F-B6DE-97764D735406}" type="doc">
      <dgm:prSet loTypeId="urn:microsoft.com/office/officeart/2005/8/layout/chevron1" loCatId="process" qsTypeId="urn:microsoft.com/office/officeart/2005/8/quickstyle/simple1" qsCatId="simple" csTypeId="urn:microsoft.com/office/officeart/2005/8/colors/accent1_2" csCatId="accent1" phldr="1"/>
      <dgm:spPr/>
    </dgm:pt>
    <dgm:pt modelId="{E5F0B2E4-93F1-4200-A2E4-377A8585545E}">
      <dgm:prSet phldrT="[Text]"/>
      <dgm:spPr/>
      <dgm:t>
        <a:bodyPr/>
        <a:lstStyle/>
        <a:p>
          <a:r>
            <a:rPr lang="en-US" dirty="0"/>
            <a:t>1</a:t>
          </a:r>
        </a:p>
      </dgm:t>
    </dgm:pt>
    <dgm:pt modelId="{80C0CC7A-25CC-401C-A09C-1795DA5AB80E}" type="parTrans" cxnId="{EF145044-A1B7-4DC3-A292-32863F6543EE}">
      <dgm:prSet/>
      <dgm:spPr/>
      <dgm:t>
        <a:bodyPr/>
        <a:lstStyle/>
        <a:p>
          <a:endParaRPr lang="en-US"/>
        </a:p>
      </dgm:t>
    </dgm:pt>
    <dgm:pt modelId="{8024BACA-5FC7-4A92-83EC-05F40073D39C}" type="sibTrans" cxnId="{EF145044-A1B7-4DC3-A292-32863F6543EE}">
      <dgm:prSet/>
      <dgm:spPr/>
      <dgm:t>
        <a:bodyPr/>
        <a:lstStyle/>
        <a:p>
          <a:endParaRPr lang="en-US"/>
        </a:p>
      </dgm:t>
    </dgm:pt>
    <dgm:pt modelId="{E5BD85E0-7797-4DDF-B9C6-F770BC2336DE}">
      <dgm:prSet phldrT="[Text]"/>
      <dgm:spPr/>
      <dgm:t>
        <a:bodyPr/>
        <a:lstStyle/>
        <a:p>
          <a:r>
            <a:rPr lang="en-US" dirty="0"/>
            <a:t>2</a:t>
          </a:r>
        </a:p>
      </dgm:t>
    </dgm:pt>
    <dgm:pt modelId="{FB88CA90-A9BD-40A4-B8C4-EECFB9F17AEF}" type="parTrans" cxnId="{1C7F601A-D9AE-4AE0-AE87-8FE556814916}">
      <dgm:prSet/>
      <dgm:spPr/>
      <dgm:t>
        <a:bodyPr/>
        <a:lstStyle/>
        <a:p>
          <a:endParaRPr lang="en-US"/>
        </a:p>
      </dgm:t>
    </dgm:pt>
    <dgm:pt modelId="{A8909654-3BBE-4801-A5A9-E8C5B9DC1A7D}" type="sibTrans" cxnId="{1C7F601A-D9AE-4AE0-AE87-8FE556814916}">
      <dgm:prSet/>
      <dgm:spPr/>
      <dgm:t>
        <a:bodyPr/>
        <a:lstStyle/>
        <a:p>
          <a:endParaRPr lang="en-US"/>
        </a:p>
      </dgm:t>
    </dgm:pt>
    <dgm:pt modelId="{7B6EB8AD-4FE5-45AA-9F51-B763906767B7}">
      <dgm:prSet phldrT="[Text]"/>
      <dgm:spPr/>
      <dgm:t>
        <a:bodyPr/>
        <a:lstStyle/>
        <a:p>
          <a:r>
            <a:rPr lang="en-US" dirty="0"/>
            <a:t>3</a:t>
          </a:r>
        </a:p>
      </dgm:t>
    </dgm:pt>
    <dgm:pt modelId="{A0944AFD-03ED-4361-B257-FFA26B327ED1}" type="parTrans" cxnId="{4D6C67FD-017F-4F99-BDED-5EA1E6E1588F}">
      <dgm:prSet/>
      <dgm:spPr/>
      <dgm:t>
        <a:bodyPr/>
        <a:lstStyle/>
        <a:p>
          <a:endParaRPr lang="en-US"/>
        </a:p>
      </dgm:t>
    </dgm:pt>
    <dgm:pt modelId="{39FE07C4-76B5-464E-8759-D5E9C55967B4}" type="sibTrans" cxnId="{4D6C67FD-017F-4F99-BDED-5EA1E6E1588F}">
      <dgm:prSet/>
      <dgm:spPr/>
      <dgm:t>
        <a:bodyPr/>
        <a:lstStyle/>
        <a:p>
          <a:endParaRPr lang="en-US"/>
        </a:p>
      </dgm:t>
    </dgm:pt>
    <dgm:pt modelId="{5E5DD3A5-8EC9-4E5B-BCB5-C0B11062C91F}">
      <dgm:prSet phldrT="[Text]"/>
      <dgm:spPr/>
      <dgm:t>
        <a:bodyPr/>
        <a:lstStyle/>
        <a:p>
          <a:r>
            <a:rPr lang="en-US" dirty="0"/>
            <a:t>4</a:t>
          </a:r>
        </a:p>
      </dgm:t>
    </dgm:pt>
    <dgm:pt modelId="{411456AB-73BA-4176-BB1B-6F385F9075CF}" type="parTrans" cxnId="{0675B3C6-EBF7-4040-8380-E2378637271C}">
      <dgm:prSet/>
      <dgm:spPr/>
      <dgm:t>
        <a:bodyPr/>
        <a:lstStyle/>
        <a:p>
          <a:endParaRPr lang="en-US"/>
        </a:p>
      </dgm:t>
    </dgm:pt>
    <dgm:pt modelId="{97506628-2D1F-48E4-BE02-F0A5EF0264D1}" type="sibTrans" cxnId="{0675B3C6-EBF7-4040-8380-E2378637271C}">
      <dgm:prSet/>
      <dgm:spPr/>
      <dgm:t>
        <a:bodyPr/>
        <a:lstStyle/>
        <a:p>
          <a:endParaRPr lang="en-US"/>
        </a:p>
      </dgm:t>
    </dgm:pt>
    <dgm:pt modelId="{3DC46989-F5B3-46EE-827E-64EF1C0BC71E}">
      <dgm:prSet phldrT="[Text]"/>
      <dgm:spPr/>
      <dgm:t>
        <a:bodyPr/>
        <a:lstStyle/>
        <a:p>
          <a:r>
            <a:rPr lang="en-US" dirty="0"/>
            <a:t>5</a:t>
          </a:r>
        </a:p>
      </dgm:t>
    </dgm:pt>
    <dgm:pt modelId="{8110FDD2-2A9C-46DF-A7EF-ACFAADBFA992}" type="parTrans" cxnId="{5E2919FC-38D1-4445-9CF1-5043BEE4CEA6}">
      <dgm:prSet/>
      <dgm:spPr/>
      <dgm:t>
        <a:bodyPr/>
        <a:lstStyle/>
        <a:p>
          <a:endParaRPr lang="en-US"/>
        </a:p>
      </dgm:t>
    </dgm:pt>
    <dgm:pt modelId="{DBF86927-2ADE-4DD3-B249-0DA740FE412D}" type="sibTrans" cxnId="{5E2919FC-38D1-4445-9CF1-5043BEE4CEA6}">
      <dgm:prSet/>
      <dgm:spPr/>
      <dgm:t>
        <a:bodyPr/>
        <a:lstStyle/>
        <a:p>
          <a:endParaRPr lang="en-US"/>
        </a:p>
      </dgm:t>
    </dgm:pt>
    <dgm:pt modelId="{C5B8B665-76A2-441B-89B3-E49C85DA0509}">
      <dgm:prSet phldrT="[Text]"/>
      <dgm:spPr/>
      <dgm:t>
        <a:bodyPr/>
        <a:lstStyle/>
        <a:p>
          <a:r>
            <a:rPr lang="en-US" dirty="0"/>
            <a:t>6</a:t>
          </a:r>
        </a:p>
      </dgm:t>
    </dgm:pt>
    <dgm:pt modelId="{FBCF0AA0-C52E-4AF5-97DD-83D9934A3699}" type="parTrans" cxnId="{B1FFF95F-3B23-44E0-816D-E34C0EA28783}">
      <dgm:prSet/>
      <dgm:spPr/>
      <dgm:t>
        <a:bodyPr/>
        <a:lstStyle/>
        <a:p>
          <a:endParaRPr lang="en-US"/>
        </a:p>
      </dgm:t>
    </dgm:pt>
    <dgm:pt modelId="{29ABF782-9691-45C1-98DC-AD9DCBCB394E}" type="sibTrans" cxnId="{B1FFF95F-3B23-44E0-816D-E34C0EA28783}">
      <dgm:prSet/>
      <dgm:spPr/>
      <dgm:t>
        <a:bodyPr/>
        <a:lstStyle/>
        <a:p>
          <a:endParaRPr lang="en-US"/>
        </a:p>
      </dgm:t>
    </dgm:pt>
    <dgm:pt modelId="{5AB3A386-396F-4AA0-B222-4C11E4A53C97}">
      <dgm:prSet phldrT="[Text]"/>
      <dgm:spPr/>
      <dgm:t>
        <a:bodyPr/>
        <a:lstStyle/>
        <a:p>
          <a:r>
            <a:rPr lang="en-US" dirty="0"/>
            <a:t>7</a:t>
          </a:r>
        </a:p>
      </dgm:t>
    </dgm:pt>
    <dgm:pt modelId="{71FD5605-BF45-4E96-9585-AB52D13DCBC5}" type="parTrans" cxnId="{3245EA14-8A71-4A5E-86FF-446ABB9F2F31}">
      <dgm:prSet/>
      <dgm:spPr/>
      <dgm:t>
        <a:bodyPr/>
        <a:lstStyle/>
        <a:p>
          <a:endParaRPr lang="en-US"/>
        </a:p>
      </dgm:t>
    </dgm:pt>
    <dgm:pt modelId="{3FD434F2-CEBE-4FB2-862E-120FADC91205}" type="sibTrans" cxnId="{3245EA14-8A71-4A5E-86FF-446ABB9F2F31}">
      <dgm:prSet/>
      <dgm:spPr/>
      <dgm:t>
        <a:bodyPr/>
        <a:lstStyle/>
        <a:p>
          <a:endParaRPr lang="en-US"/>
        </a:p>
      </dgm:t>
    </dgm:pt>
    <dgm:pt modelId="{FBC541C5-4762-4E30-80C9-CEB7CB9137F1}">
      <dgm:prSet phldrT="[Text]"/>
      <dgm:spPr/>
      <dgm:t>
        <a:bodyPr/>
        <a:lstStyle/>
        <a:p>
          <a:r>
            <a:rPr lang="en-US" dirty="0"/>
            <a:t>8</a:t>
          </a:r>
        </a:p>
      </dgm:t>
    </dgm:pt>
    <dgm:pt modelId="{105F8DF5-8AF4-4CCE-8886-B0E347F74D93}" type="parTrans" cxnId="{0231E618-5982-4EDB-BA91-2ECBF522758E}">
      <dgm:prSet/>
      <dgm:spPr/>
      <dgm:t>
        <a:bodyPr/>
        <a:lstStyle/>
        <a:p>
          <a:endParaRPr lang="en-US"/>
        </a:p>
      </dgm:t>
    </dgm:pt>
    <dgm:pt modelId="{D07A40E2-ED0C-475D-8D93-FE2E24422235}" type="sibTrans" cxnId="{0231E618-5982-4EDB-BA91-2ECBF522758E}">
      <dgm:prSet/>
      <dgm:spPr/>
      <dgm:t>
        <a:bodyPr/>
        <a:lstStyle/>
        <a:p>
          <a:endParaRPr lang="en-US"/>
        </a:p>
      </dgm:t>
    </dgm:pt>
    <dgm:pt modelId="{85B1FF70-E1EF-4C27-8A8A-4502DBCF882B}">
      <dgm:prSet phldrT="[Text]"/>
      <dgm:spPr/>
      <dgm:t>
        <a:bodyPr/>
        <a:lstStyle/>
        <a:p>
          <a:r>
            <a:rPr lang="en-US" dirty="0"/>
            <a:t>9</a:t>
          </a:r>
        </a:p>
      </dgm:t>
    </dgm:pt>
    <dgm:pt modelId="{5190B550-514F-4CEF-A3F9-D6D4B1281BAD}" type="parTrans" cxnId="{12A8B441-07E1-4D09-A33B-A77EF230A3BD}">
      <dgm:prSet/>
      <dgm:spPr/>
      <dgm:t>
        <a:bodyPr/>
        <a:lstStyle/>
        <a:p>
          <a:endParaRPr lang="en-US"/>
        </a:p>
      </dgm:t>
    </dgm:pt>
    <dgm:pt modelId="{0D155C7C-1A16-456D-B19A-90F4F6BD424D}" type="sibTrans" cxnId="{12A8B441-07E1-4D09-A33B-A77EF230A3BD}">
      <dgm:prSet/>
      <dgm:spPr/>
      <dgm:t>
        <a:bodyPr/>
        <a:lstStyle/>
        <a:p>
          <a:endParaRPr lang="en-US"/>
        </a:p>
      </dgm:t>
    </dgm:pt>
    <dgm:pt modelId="{65953ED4-4F4B-4490-B641-5940889B021C}" type="pres">
      <dgm:prSet presAssocID="{F1878AEC-0FD4-491F-B6DE-97764D735406}" presName="Name0" presStyleCnt="0">
        <dgm:presLayoutVars>
          <dgm:dir/>
          <dgm:animLvl val="lvl"/>
          <dgm:resizeHandles val="exact"/>
        </dgm:presLayoutVars>
      </dgm:prSet>
      <dgm:spPr/>
    </dgm:pt>
    <dgm:pt modelId="{6909C3DB-A160-4457-86AC-8C6C7AFEAFAD}" type="pres">
      <dgm:prSet presAssocID="{E5F0B2E4-93F1-4200-A2E4-377A8585545E}" presName="parTxOnly" presStyleLbl="node1" presStyleIdx="0" presStyleCnt="9">
        <dgm:presLayoutVars>
          <dgm:chMax val="0"/>
          <dgm:chPref val="0"/>
          <dgm:bulletEnabled val="1"/>
        </dgm:presLayoutVars>
      </dgm:prSet>
      <dgm:spPr/>
    </dgm:pt>
    <dgm:pt modelId="{23F5DD1E-6588-4CE2-AF41-DB562C7B8528}" type="pres">
      <dgm:prSet presAssocID="{8024BACA-5FC7-4A92-83EC-05F40073D39C}" presName="parTxOnlySpace" presStyleCnt="0"/>
      <dgm:spPr/>
    </dgm:pt>
    <dgm:pt modelId="{26B831A1-C073-4C8D-A2B6-E5192B1E81A1}" type="pres">
      <dgm:prSet presAssocID="{E5BD85E0-7797-4DDF-B9C6-F770BC2336DE}" presName="parTxOnly" presStyleLbl="node1" presStyleIdx="1" presStyleCnt="9">
        <dgm:presLayoutVars>
          <dgm:chMax val="0"/>
          <dgm:chPref val="0"/>
          <dgm:bulletEnabled val="1"/>
        </dgm:presLayoutVars>
      </dgm:prSet>
      <dgm:spPr/>
    </dgm:pt>
    <dgm:pt modelId="{F57E4FE0-F3AC-4FD2-B327-C84C96B99639}" type="pres">
      <dgm:prSet presAssocID="{A8909654-3BBE-4801-A5A9-E8C5B9DC1A7D}" presName="parTxOnlySpace" presStyleCnt="0"/>
      <dgm:spPr/>
    </dgm:pt>
    <dgm:pt modelId="{98CD66FD-DE35-4FA7-9E87-588156EAE486}" type="pres">
      <dgm:prSet presAssocID="{7B6EB8AD-4FE5-45AA-9F51-B763906767B7}" presName="parTxOnly" presStyleLbl="node1" presStyleIdx="2" presStyleCnt="9">
        <dgm:presLayoutVars>
          <dgm:chMax val="0"/>
          <dgm:chPref val="0"/>
          <dgm:bulletEnabled val="1"/>
        </dgm:presLayoutVars>
      </dgm:prSet>
      <dgm:spPr/>
    </dgm:pt>
    <dgm:pt modelId="{E4AACD54-C0D0-43FE-B952-385133A0AD24}" type="pres">
      <dgm:prSet presAssocID="{39FE07C4-76B5-464E-8759-D5E9C55967B4}" presName="parTxOnlySpace" presStyleCnt="0"/>
      <dgm:spPr/>
    </dgm:pt>
    <dgm:pt modelId="{16678151-8E3A-4D88-BB7A-ABBBA29C0FF4}" type="pres">
      <dgm:prSet presAssocID="{5E5DD3A5-8EC9-4E5B-BCB5-C0B11062C91F}" presName="parTxOnly" presStyleLbl="node1" presStyleIdx="3" presStyleCnt="9">
        <dgm:presLayoutVars>
          <dgm:chMax val="0"/>
          <dgm:chPref val="0"/>
          <dgm:bulletEnabled val="1"/>
        </dgm:presLayoutVars>
      </dgm:prSet>
      <dgm:spPr/>
    </dgm:pt>
    <dgm:pt modelId="{15411BEC-1901-4068-AD79-2A1D26283CF6}" type="pres">
      <dgm:prSet presAssocID="{97506628-2D1F-48E4-BE02-F0A5EF0264D1}" presName="parTxOnlySpace" presStyleCnt="0"/>
      <dgm:spPr/>
    </dgm:pt>
    <dgm:pt modelId="{DDA72430-735F-4EA5-9488-B5ECBEFE219A}" type="pres">
      <dgm:prSet presAssocID="{3DC46989-F5B3-46EE-827E-64EF1C0BC71E}" presName="parTxOnly" presStyleLbl="node1" presStyleIdx="4" presStyleCnt="9">
        <dgm:presLayoutVars>
          <dgm:chMax val="0"/>
          <dgm:chPref val="0"/>
          <dgm:bulletEnabled val="1"/>
        </dgm:presLayoutVars>
      </dgm:prSet>
      <dgm:spPr/>
    </dgm:pt>
    <dgm:pt modelId="{B40CBCA5-3B40-4CA5-8979-93EE5EFAFA2D}" type="pres">
      <dgm:prSet presAssocID="{DBF86927-2ADE-4DD3-B249-0DA740FE412D}" presName="parTxOnlySpace" presStyleCnt="0"/>
      <dgm:spPr/>
    </dgm:pt>
    <dgm:pt modelId="{BB7CB423-D0DB-450A-A44B-812E054EE576}" type="pres">
      <dgm:prSet presAssocID="{C5B8B665-76A2-441B-89B3-E49C85DA0509}" presName="parTxOnly" presStyleLbl="node1" presStyleIdx="5" presStyleCnt="9">
        <dgm:presLayoutVars>
          <dgm:chMax val="0"/>
          <dgm:chPref val="0"/>
          <dgm:bulletEnabled val="1"/>
        </dgm:presLayoutVars>
      </dgm:prSet>
      <dgm:spPr/>
    </dgm:pt>
    <dgm:pt modelId="{796A0B16-7710-4C7E-9712-489857938257}" type="pres">
      <dgm:prSet presAssocID="{29ABF782-9691-45C1-98DC-AD9DCBCB394E}" presName="parTxOnlySpace" presStyleCnt="0"/>
      <dgm:spPr/>
    </dgm:pt>
    <dgm:pt modelId="{FEF9BEEC-0492-406B-8F36-D5EB9DA923F9}" type="pres">
      <dgm:prSet presAssocID="{5AB3A386-396F-4AA0-B222-4C11E4A53C97}" presName="parTxOnly" presStyleLbl="node1" presStyleIdx="6" presStyleCnt="9">
        <dgm:presLayoutVars>
          <dgm:chMax val="0"/>
          <dgm:chPref val="0"/>
          <dgm:bulletEnabled val="1"/>
        </dgm:presLayoutVars>
      </dgm:prSet>
      <dgm:spPr/>
    </dgm:pt>
    <dgm:pt modelId="{A4ED555E-EC1B-44E6-8C0F-93A84F03F2EF}" type="pres">
      <dgm:prSet presAssocID="{3FD434F2-CEBE-4FB2-862E-120FADC91205}" presName="parTxOnlySpace" presStyleCnt="0"/>
      <dgm:spPr/>
    </dgm:pt>
    <dgm:pt modelId="{D7A84B61-C728-44BB-8FA0-0C2948934D8D}" type="pres">
      <dgm:prSet presAssocID="{FBC541C5-4762-4E30-80C9-CEB7CB9137F1}" presName="parTxOnly" presStyleLbl="node1" presStyleIdx="7" presStyleCnt="9">
        <dgm:presLayoutVars>
          <dgm:chMax val="0"/>
          <dgm:chPref val="0"/>
          <dgm:bulletEnabled val="1"/>
        </dgm:presLayoutVars>
      </dgm:prSet>
      <dgm:spPr/>
    </dgm:pt>
    <dgm:pt modelId="{6358B0DD-05C2-4ADC-B62F-39EF60F7FE22}" type="pres">
      <dgm:prSet presAssocID="{D07A40E2-ED0C-475D-8D93-FE2E24422235}" presName="parTxOnlySpace" presStyleCnt="0"/>
      <dgm:spPr/>
    </dgm:pt>
    <dgm:pt modelId="{5C97F6A6-48EE-4C63-9107-3608DAEFFC10}" type="pres">
      <dgm:prSet presAssocID="{85B1FF70-E1EF-4C27-8A8A-4502DBCF882B}" presName="parTxOnly" presStyleLbl="node1" presStyleIdx="8" presStyleCnt="9">
        <dgm:presLayoutVars>
          <dgm:chMax val="0"/>
          <dgm:chPref val="0"/>
          <dgm:bulletEnabled val="1"/>
        </dgm:presLayoutVars>
      </dgm:prSet>
      <dgm:spPr/>
    </dgm:pt>
  </dgm:ptLst>
  <dgm:cxnLst>
    <dgm:cxn modelId="{B7CF820B-5949-4839-A4B0-CFF08CDDAD39}" type="presOf" srcId="{85B1FF70-E1EF-4C27-8A8A-4502DBCF882B}" destId="{5C97F6A6-48EE-4C63-9107-3608DAEFFC10}" srcOrd="0" destOrd="0" presId="urn:microsoft.com/office/officeart/2005/8/layout/chevron1"/>
    <dgm:cxn modelId="{3245EA14-8A71-4A5E-86FF-446ABB9F2F31}" srcId="{F1878AEC-0FD4-491F-B6DE-97764D735406}" destId="{5AB3A386-396F-4AA0-B222-4C11E4A53C97}" srcOrd="6" destOrd="0" parTransId="{71FD5605-BF45-4E96-9585-AB52D13DCBC5}" sibTransId="{3FD434F2-CEBE-4FB2-862E-120FADC91205}"/>
    <dgm:cxn modelId="{0231E618-5982-4EDB-BA91-2ECBF522758E}" srcId="{F1878AEC-0FD4-491F-B6DE-97764D735406}" destId="{FBC541C5-4762-4E30-80C9-CEB7CB9137F1}" srcOrd="7" destOrd="0" parTransId="{105F8DF5-8AF4-4CCE-8886-B0E347F74D93}" sibTransId="{D07A40E2-ED0C-475D-8D93-FE2E24422235}"/>
    <dgm:cxn modelId="{1C7F601A-D9AE-4AE0-AE87-8FE556814916}" srcId="{F1878AEC-0FD4-491F-B6DE-97764D735406}" destId="{E5BD85E0-7797-4DDF-B9C6-F770BC2336DE}" srcOrd="1" destOrd="0" parTransId="{FB88CA90-A9BD-40A4-B8C4-EECFB9F17AEF}" sibTransId="{A8909654-3BBE-4801-A5A9-E8C5B9DC1A7D}"/>
    <dgm:cxn modelId="{A520172D-4C84-4B44-B572-C7EB9CF4B15F}" type="presOf" srcId="{E5F0B2E4-93F1-4200-A2E4-377A8585545E}" destId="{6909C3DB-A160-4457-86AC-8C6C7AFEAFAD}" srcOrd="0" destOrd="0" presId="urn:microsoft.com/office/officeart/2005/8/layout/chevron1"/>
    <dgm:cxn modelId="{8CF95A33-DCBD-4541-95D6-E14F91A537B3}" type="presOf" srcId="{E5BD85E0-7797-4DDF-B9C6-F770BC2336DE}" destId="{26B831A1-C073-4C8D-A2B6-E5192B1E81A1}" srcOrd="0" destOrd="0" presId="urn:microsoft.com/office/officeart/2005/8/layout/chevron1"/>
    <dgm:cxn modelId="{4121D733-5C4B-4EE7-9545-9361284A3DE7}" type="presOf" srcId="{7B6EB8AD-4FE5-45AA-9F51-B763906767B7}" destId="{98CD66FD-DE35-4FA7-9E87-588156EAE486}" srcOrd="0" destOrd="0" presId="urn:microsoft.com/office/officeart/2005/8/layout/chevron1"/>
    <dgm:cxn modelId="{B1FFF95F-3B23-44E0-816D-E34C0EA28783}" srcId="{F1878AEC-0FD4-491F-B6DE-97764D735406}" destId="{C5B8B665-76A2-441B-89B3-E49C85DA0509}" srcOrd="5" destOrd="0" parTransId="{FBCF0AA0-C52E-4AF5-97DD-83D9934A3699}" sibTransId="{29ABF782-9691-45C1-98DC-AD9DCBCB394E}"/>
    <dgm:cxn modelId="{12A8B441-07E1-4D09-A33B-A77EF230A3BD}" srcId="{F1878AEC-0FD4-491F-B6DE-97764D735406}" destId="{85B1FF70-E1EF-4C27-8A8A-4502DBCF882B}" srcOrd="8" destOrd="0" parTransId="{5190B550-514F-4CEF-A3F9-D6D4B1281BAD}" sibTransId="{0D155C7C-1A16-456D-B19A-90F4F6BD424D}"/>
    <dgm:cxn modelId="{EF145044-A1B7-4DC3-A292-32863F6543EE}" srcId="{F1878AEC-0FD4-491F-B6DE-97764D735406}" destId="{E5F0B2E4-93F1-4200-A2E4-377A8585545E}" srcOrd="0" destOrd="0" parTransId="{80C0CC7A-25CC-401C-A09C-1795DA5AB80E}" sibTransId="{8024BACA-5FC7-4A92-83EC-05F40073D39C}"/>
    <dgm:cxn modelId="{0C2FBE6A-BDA9-4BEC-B577-1EFE16C6A7B2}" type="presOf" srcId="{F1878AEC-0FD4-491F-B6DE-97764D735406}" destId="{65953ED4-4F4B-4490-B641-5940889B021C}" srcOrd="0" destOrd="0" presId="urn:microsoft.com/office/officeart/2005/8/layout/chevron1"/>
    <dgm:cxn modelId="{8ABA21A3-25B8-4D8D-9D97-765468647F6F}" type="presOf" srcId="{3DC46989-F5B3-46EE-827E-64EF1C0BC71E}" destId="{DDA72430-735F-4EA5-9488-B5ECBEFE219A}" srcOrd="0" destOrd="0" presId="urn:microsoft.com/office/officeart/2005/8/layout/chevron1"/>
    <dgm:cxn modelId="{13E29DA8-5576-40D5-BB79-327658BA5BC6}" type="presOf" srcId="{FBC541C5-4762-4E30-80C9-CEB7CB9137F1}" destId="{D7A84B61-C728-44BB-8FA0-0C2948934D8D}" srcOrd="0" destOrd="0" presId="urn:microsoft.com/office/officeart/2005/8/layout/chevron1"/>
    <dgm:cxn modelId="{0675B3C6-EBF7-4040-8380-E2378637271C}" srcId="{F1878AEC-0FD4-491F-B6DE-97764D735406}" destId="{5E5DD3A5-8EC9-4E5B-BCB5-C0B11062C91F}" srcOrd="3" destOrd="0" parTransId="{411456AB-73BA-4176-BB1B-6F385F9075CF}" sibTransId="{97506628-2D1F-48E4-BE02-F0A5EF0264D1}"/>
    <dgm:cxn modelId="{EA3B69D9-70A0-4876-9A43-8784391CC1C3}" type="presOf" srcId="{5E5DD3A5-8EC9-4E5B-BCB5-C0B11062C91F}" destId="{16678151-8E3A-4D88-BB7A-ABBBA29C0FF4}" srcOrd="0" destOrd="0" presId="urn:microsoft.com/office/officeart/2005/8/layout/chevron1"/>
    <dgm:cxn modelId="{AB23A1E0-F32B-4449-B0F0-419174950768}" type="presOf" srcId="{C5B8B665-76A2-441B-89B3-E49C85DA0509}" destId="{BB7CB423-D0DB-450A-A44B-812E054EE576}" srcOrd="0" destOrd="0" presId="urn:microsoft.com/office/officeart/2005/8/layout/chevron1"/>
    <dgm:cxn modelId="{3E39E1E4-EC65-4592-AD00-CB43D97DED5B}" type="presOf" srcId="{5AB3A386-396F-4AA0-B222-4C11E4A53C97}" destId="{FEF9BEEC-0492-406B-8F36-D5EB9DA923F9}" srcOrd="0" destOrd="0" presId="urn:microsoft.com/office/officeart/2005/8/layout/chevron1"/>
    <dgm:cxn modelId="{5E2919FC-38D1-4445-9CF1-5043BEE4CEA6}" srcId="{F1878AEC-0FD4-491F-B6DE-97764D735406}" destId="{3DC46989-F5B3-46EE-827E-64EF1C0BC71E}" srcOrd="4" destOrd="0" parTransId="{8110FDD2-2A9C-46DF-A7EF-ACFAADBFA992}" sibTransId="{DBF86927-2ADE-4DD3-B249-0DA740FE412D}"/>
    <dgm:cxn modelId="{4D6C67FD-017F-4F99-BDED-5EA1E6E1588F}" srcId="{F1878AEC-0FD4-491F-B6DE-97764D735406}" destId="{7B6EB8AD-4FE5-45AA-9F51-B763906767B7}" srcOrd="2" destOrd="0" parTransId="{A0944AFD-03ED-4361-B257-FFA26B327ED1}" sibTransId="{39FE07C4-76B5-464E-8759-D5E9C55967B4}"/>
    <dgm:cxn modelId="{74C07C0B-B8EF-4C4D-981F-5229C8E9DCFC}" type="presParOf" srcId="{65953ED4-4F4B-4490-B641-5940889B021C}" destId="{6909C3DB-A160-4457-86AC-8C6C7AFEAFAD}" srcOrd="0" destOrd="0" presId="urn:microsoft.com/office/officeart/2005/8/layout/chevron1"/>
    <dgm:cxn modelId="{83444003-5308-4E80-9020-AC1C84084B1F}" type="presParOf" srcId="{65953ED4-4F4B-4490-B641-5940889B021C}" destId="{23F5DD1E-6588-4CE2-AF41-DB562C7B8528}" srcOrd="1" destOrd="0" presId="urn:microsoft.com/office/officeart/2005/8/layout/chevron1"/>
    <dgm:cxn modelId="{B2349287-BC8E-4996-856B-D4052031678F}" type="presParOf" srcId="{65953ED4-4F4B-4490-B641-5940889B021C}" destId="{26B831A1-C073-4C8D-A2B6-E5192B1E81A1}" srcOrd="2" destOrd="0" presId="urn:microsoft.com/office/officeart/2005/8/layout/chevron1"/>
    <dgm:cxn modelId="{A90E04C9-7707-4A87-8C46-A6F997E49586}" type="presParOf" srcId="{65953ED4-4F4B-4490-B641-5940889B021C}" destId="{F57E4FE0-F3AC-4FD2-B327-C84C96B99639}" srcOrd="3" destOrd="0" presId="urn:microsoft.com/office/officeart/2005/8/layout/chevron1"/>
    <dgm:cxn modelId="{BE9D2A47-5ED4-41FA-BA53-0E2D33070C31}" type="presParOf" srcId="{65953ED4-4F4B-4490-B641-5940889B021C}" destId="{98CD66FD-DE35-4FA7-9E87-588156EAE486}" srcOrd="4" destOrd="0" presId="urn:microsoft.com/office/officeart/2005/8/layout/chevron1"/>
    <dgm:cxn modelId="{A736A6B0-0366-4DF6-A096-3A1D812DD3E0}" type="presParOf" srcId="{65953ED4-4F4B-4490-B641-5940889B021C}" destId="{E4AACD54-C0D0-43FE-B952-385133A0AD24}" srcOrd="5" destOrd="0" presId="urn:microsoft.com/office/officeart/2005/8/layout/chevron1"/>
    <dgm:cxn modelId="{545D0BF3-E175-4CD9-B621-3C99213D7AF5}" type="presParOf" srcId="{65953ED4-4F4B-4490-B641-5940889B021C}" destId="{16678151-8E3A-4D88-BB7A-ABBBA29C0FF4}" srcOrd="6" destOrd="0" presId="urn:microsoft.com/office/officeart/2005/8/layout/chevron1"/>
    <dgm:cxn modelId="{5569B1CA-64CE-414C-82A2-B0424AB9990D}" type="presParOf" srcId="{65953ED4-4F4B-4490-B641-5940889B021C}" destId="{15411BEC-1901-4068-AD79-2A1D26283CF6}" srcOrd="7" destOrd="0" presId="urn:microsoft.com/office/officeart/2005/8/layout/chevron1"/>
    <dgm:cxn modelId="{1D85848B-7A79-4E75-B4AD-12F1A71928BE}" type="presParOf" srcId="{65953ED4-4F4B-4490-B641-5940889B021C}" destId="{DDA72430-735F-4EA5-9488-B5ECBEFE219A}" srcOrd="8" destOrd="0" presId="urn:microsoft.com/office/officeart/2005/8/layout/chevron1"/>
    <dgm:cxn modelId="{63F9AFA6-4760-4217-827B-81B1A0637505}" type="presParOf" srcId="{65953ED4-4F4B-4490-B641-5940889B021C}" destId="{B40CBCA5-3B40-4CA5-8979-93EE5EFAFA2D}" srcOrd="9" destOrd="0" presId="urn:microsoft.com/office/officeart/2005/8/layout/chevron1"/>
    <dgm:cxn modelId="{51F4F2D5-3DAA-4AE1-8C12-3F88C502E086}" type="presParOf" srcId="{65953ED4-4F4B-4490-B641-5940889B021C}" destId="{BB7CB423-D0DB-450A-A44B-812E054EE576}" srcOrd="10" destOrd="0" presId="urn:microsoft.com/office/officeart/2005/8/layout/chevron1"/>
    <dgm:cxn modelId="{315DD02F-66CD-41FA-ADF5-4482CFB50E76}" type="presParOf" srcId="{65953ED4-4F4B-4490-B641-5940889B021C}" destId="{796A0B16-7710-4C7E-9712-489857938257}" srcOrd="11" destOrd="0" presId="urn:microsoft.com/office/officeart/2005/8/layout/chevron1"/>
    <dgm:cxn modelId="{AC19345C-F242-409E-AB31-BAE01D0175D0}" type="presParOf" srcId="{65953ED4-4F4B-4490-B641-5940889B021C}" destId="{FEF9BEEC-0492-406B-8F36-D5EB9DA923F9}" srcOrd="12" destOrd="0" presId="urn:microsoft.com/office/officeart/2005/8/layout/chevron1"/>
    <dgm:cxn modelId="{C66680F4-CE89-486B-8824-4B7DC103EF68}" type="presParOf" srcId="{65953ED4-4F4B-4490-B641-5940889B021C}" destId="{A4ED555E-EC1B-44E6-8C0F-93A84F03F2EF}" srcOrd="13" destOrd="0" presId="urn:microsoft.com/office/officeart/2005/8/layout/chevron1"/>
    <dgm:cxn modelId="{5B38D202-B9C8-4E36-86BB-7A857997F6A4}" type="presParOf" srcId="{65953ED4-4F4B-4490-B641-5940889B021C}" destId="{D7A84B61-C728-44BB-8FA0-0C2948934D8D}" srcOrd="14" destOrd="0" presId="urn:microsoft.com/office/officeart/2005/8/layout/chevron1"/>
    <dgm:cxn modelId="{AC0B7E51-B769-4296-98AE-F201611210F7}" type="presParOf" srcId="{65953ED4-4F4B-4490-B641-5940889B021C}" destId="{6358B0DD-05C2-4ADC-B62F-39EF60F7FE22}" srcOrd="15" destOrd="0" presId="urn:microsoft.com/office/officeart/2005/8/layout/chevron1"/>
    <dgm:cxn modelId="{344A7876-B2A9-4AEF-B396-DF0FAE0C7D2E}" type="presParOf" srcId="{65953ED4-4F4B-4490-B641-5940889B021C}" destId="{5C97F6A6-48EE-4C63-9107-3608DAEFFC10}" srcOrd="1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9C3DB-A160-4457-86AC-8C6C7AFEAFAD}">
      <dsp:nvSpPr>
        <dsp:cNvPr id="0" name=""/>
        <dsp:cNvSpPr/>
      </dsp:nvSpPr>
      <dsp:spPr>
        <a:xfrm>
          <a:off x="44"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1</a:t>
          </a:r>
        </a:p>
      </dsp:txBody>
      <dsp:txXfrm>
        <a:off x="88030" y="345550"/>
        <a:ext cx="263958" cy="175971"/>
      </dsp:txXfrm>
    </dsp:sp>
    <dsp:sp modelId="{26B831A1-C073-4C8D-A2B6-E5192B1E81A1}">
      <dsp:nvSpPr>
        <dsp:cNvPr id="0" name=""/>
        <dsp:cNvSpPr/>
      </dsp:nvSpPr>
      <dsp:spPr>
        <a:xfrm>
          <a:off x="395980"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2</a:t>
          </a:r>
        </a:p>
      </dsp:txBody>
      <dsp:txXfrm>
        <a:off x="483966" y="345550"/>
        <a:ext cx="263958" cy="175971"/>
      </dsp:txXfrm>
    </dsp:sp>
    <dsp:sp modelId="{98CD66FD-DE35-4FA7-9E87-588156EAE486}">
      <dsp:nvSpPr>
        <dsp:cNvPr id="0" name=""/>
        <dsp:cNvSpPr/>
      </dsp:nvSpPr>
      <dsp:spPr>
        <a:xfrm>
          <a:off x="791917"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3</a:t>
          </a:r>
        </a:p>
      </dsp:txBody>
      <dsp:txXfrm>
        <a:off x="879903" y="345550"/>
        <a:ext cx="263958" cy="175971"/>
      </dsp:txXfrm>
    </dsp:sp>
    <dsp:sp modelId="{16678151-8E3A-4D88-BB7A-ABBBA29C0FF4}">
      <dsp:nvSpPr>
        <dsp:cNvPr id="0" name=""/>
        <dsp:cNvSpPr/>
      </dsp:nvSpPr>
      <dsp:spPr>
        <a:xfrm>
          <a:off x="1187854"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4</a:t>
          </a:r>
        </a:p>
      </dsp:txBody>
      <dsp:txXfrm>
        <a:off x="1275840" y="345550"/>
        <a:ext cx="263958" cy="175971"/>
      </dsp:txXfrm>
    </dsp:sp>
    <dsp:sp modelId="{DDA72430-735F-4EA5-9488-B5ECBEFE219A}">
      <dsp:nvSpPr>
        <dsp:cNvPr id="0" name=""/>
        <dsp:cNvSpPr/>
      </dsp:nvSpPr>
      <dsp:spPr>
        <a:xfrm>
          <a:off x="1583791"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5</a:t>
          </a:r>
        </a:p>
      </dsp:txBody>
      <dsp:txXfrm>
        <a:off x="1671777" y="345550"/>
        <a:ext cx="263958" cy="175971"/>
      </dsp:txXfrm>
    </dsp:sp>
    <dsp:sp modelId="{BB7CB423-D0DB-450A-A44B-812E054EE576}">
      <dsp:nvSpPr>
        <dsp:cNvPr id="0" name=""/>
        <dsp:cNvSpPr/>
      </dsp:nvSpPr>
      <dsp:spPr>
        <a:xfrm>
          <a:off x="1979727"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6</a:t>
          </a:r>
        </a:p>
      </dsp:txBody>
      <dsp:txXfrm>
        <a:off x="2067713" y="345550"/>
        <a:ext cx="263958" cy="175971"/>
      </dsp:txXfrm>
    </dsp:sp>
    <dsp:sp modelId="{FEF9BEEC-0492-406B-8F36-D5EB9DA923F9}">
      <dsp:nvSpPr>
        <dsp:cNvPr id="0" name=""/>
        <dsp:cNvSpPr/>
      </dsp:nvSpPr>
      <dsp:spPr>
        <a:xfrm>
          <a:off x="2375664"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7</a:t>
          </a:r>
        </a:p>
      </dsp:txBody>
      <dsp:txXfrm>
        <a:off x="2463650" y="345550"/>
        <a:ext cx="263958" cy="175971"/>
      </dsp:txXfrm>
    </dsp:sp>
    <dsp:sp modelId="{D7A84B61-C728-44BB-8FA0-0C2948934D8D}">
      <dsp:nvSpPr>
        <dsp:cNvPr id="0" name=""/>
        <dsp:cNvSpPr/>
      </dsp:nvSpPr>
      <dsp:spPr>
        <a:xfrm>
          <a:off x="2771601"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8</a:t>
          </a:r>
        </a:p>
      </dsp:txBody>
      <dsp:txXfrm>
        <a:off x="2859587" y="345550"/>
        <a:ext cx="263958" cy="175971"/>
      </dsp:txXfrm>
    </dsp:sp>
    <dsp:sp modelId="{5C97F6A6-48EE-4C63-9107-3608DAEFFC10}">
      <dsp:nvSpPr>
        <dsp:cNvPr id="0" name=""/>
        <dsp:cNvSpPr/>
      </dsp:nvSpPr>
      <dsp:spPr>
        <a:xfrm>
          <a:off x="3167538" y="345550"/>
          <a:ext cx="439929" cy="17597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kern="1200" dirty="0"/>
            <a:t>9</a:t>
          </a:r>
        </a:p>
      </dsp:txBody>
      <dsp:txXfrm>
        <a:off x="3255524" y="345550"/>
        <a:ext cx="263958" cy="17597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0561" y="88138"/>
            <a:ext cx="11850877" cy="299720"/>
          </a:xfrm>
          <a:prstGeom prst="rect">
            <a:avLst/>
          </a:prstGeom>
        </p:spPr>
        <p:txBody>
          <a:bodyPr wrap="square" lIns="0" tIns="0" rIns="0" bIns="0">
            <a:spAutoFit/>
          </a:bodyPr>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12/27/2024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2.png"/><Relationship Id="rId7" Type="http://schemas.openxmlformats.org/officeDocument/2006/relationships/image" Target="../media/image6.png"/><Relationship Id="rId12"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diagramColors" Target="../diagrams/colors1.xml"/><Relationship Id="rId5" Type="http://schemas.openxmlformats.org/officeDocument/2006/relationships/image" Target="../media/image4.png"/><Relationship Id="rId10" Type="http://schemas.openxmlformats.org/officeDocument/2006/relationships/diagramQuickStyle" Target="../diagrams/quickStyle1.xml"/><Relationship Id="rId4" Type="http://schemas.openxmlformats.org/officeDocument/2006/relationships/image" Target="../media/image3.png"/><Relationship Id="rId9"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8000"/>
          </a:xfrm>
          <a:prstGeom prst="rect">
            <a:avLst/>
          </a:prstGeom>
        </p:spPr>
      </p:pic>
      <p:grpSp>
        <p:nvGrpSpPr>
          <p:cNvPr id="3" name="object 3"/>
          <p:cNvGrpSpPr/>
          <p:nvPr/>
        </p:nvGrpSpPr>
        <p:grpSpPr>
          <a:xfrm>
            <a:off x="0" y="24371"/>
            <a:ext cx="12191365" cy="1060450"/>
            <a:chOff x="0" y="24371"/>
            <a:chExt cx="12191365" cy="1060450"/>
          </a:xfrm>
        </p:grpSpPr>
        <p:pic>
          <p:nvPicPr>
            <p:cNvPr id="4" name="object 4"/>
            <p:cNvPicPr/>
            <p:nvPr/>
          </p:nvPicPr>
          <p:blipFill>
            <a:blip r:embed="rId3" cstate="print"/>
            <a:stretch>
              <a:fillRect/>
            </a:stretch>
          </p:blipFill>
          <p:spPr>
            <a:xfrm>
              <a:off x="0" y="790956"/>
              <a:ext cx="12191238" cy="188213"/>
            </a:xfrm>
            <a:prstGeom prst="rect">
              <a:avLst/>
            </a:prstGeom>
          </p:spPr>
        </p:pic>
        <p:pic>
          <p:nvPicPr>
            <p:cNvPr id="5" name="object 5"/>
            <p:cNvPicPr/>
            <p:nvPr/>
          </p:nvPicPr>
          <p:blipFill>
            <a:blip r:embed="rId4" cstate="print"/>
            <a:stretch>
              <a:fillRect/>
            </a:stretch>
          </p:blipFill>
          <p:spPr>
            <a:xfrm>
              <a:off x="1133855" y="24371"/>
              <a:ext cx="1943862" cy="1059954"/>
            </a:xfrm>
            <a:prstGeom prst="rect">
              <a:avLst/>
            </a:prstGeom>
          </p:spPr>
        </p:pic>
      </p:grpSp>
      <p:sp>
        <p:nvSpPr>
          <p:cNvPr id="6" name="object 6"/>
          <p:cNvSpPr txBox="1"/>
          <p:nvPr/>
        </p:nvSpPr>
        <p:spPr>
          <a:xfrm>
            <a:off x="1535430" y="177800"/>
            <a:ext cx="1295400" cy="574040"/>
          </a:xfrm>
          <a:prstGeom prst="rect">
            <a:avLst/>
          </a:prstGeom>
        </p:spPr>
        <p:txBody>
          <a:bodyPr vert="horz" wrap="square" lIns="0" tIns="12700" rIns="0" bIns="0" rtlCol="0">
            <a:spAutoFit/>
          </a:bodyPr>
          <a:lstStyle/>
          <a:p>
            <a:pPr marR="5080" algn="r">
              <a:lnSpc>
                <a:spcPct val="100000"/>
              </a:lnSpc>
              <a:spcBef>
                <a:spcPts val="100"/>
              </a:spcBef>
            </a:pPr>
            <a:r>
              <a:rPr sz="1800" b="1" dirty="0">
                <a:solidFill>
                  <a:srgbClr val="FFFFFF"/>
                </a:solidFill>
                <a:latin typeface="Calibri"/>
                <a:cs typeface="Calibri"/>
              </a:rPr>
              <a:t>FY2</a:t>
            </a:r>
            <a:r>
              <a:rPr lang="en-US" sz="1800" b="1" dirty="0">
                <a:solidFill>
                  <a:srgbClr val="FFFFFF"/>
                </a:solidFill>
                <a:latin typeface="Calibri"/>
                <a:cs typeface="Calibri"/>
              </a:rPr>
              <a:t>6</a:t>
            </a:r>
            <a:r>
              <a:rPr sz="1800" b="1" dirty="0">
                <a:solidFill>
                  <a:srgbClr val="FFFFFF"/>
                </a:solidFill>
                <a:latin typeface="Calibri"/>
                <a:cs typeface="Calibri"/>
              </a:rPr>
              <a:t> </a:t>
            </a:r>
            <a:r>
              <a:rPr sz="1800" b="1" spc="-10" dirty="0">
                <a:solidFill>
                  <a:srgbClr val="FFFFFF"/>
                </a:solidFill>
                <a:latin typeface="Calibri"/>
                <a:cs typeface="Calibri"/>
              </a:rPr>
              <a:t>Funding</a:t>
            </a:r>
            <a:endParaRPr sz="1800" dirty="0">
              <a:latin typeface="Calibri"/>
              <a:cs typeface="Calibri"/>
            </a:endParaRPr>
          </a:p>
          <a:p>
            <a:pPr marR="5080" algn="r">
              <a:lnSpc>
                <a:spcPct val="100000"/>
              </a:lnSpc>
            </a:pPr>
            <a:r>
              <a:rPr sz="1800" b="1" spc="-10" dirty="0">
                <a:solidFill>
                  <a:srgbClr val="FFFFFF"/>
                </a:solidFill>
                <a:latin typeface="Calibri"/>
                <a:cs typeface="Calibri"/>
              </a:rPr>
              <a:t>Proposal</a:t>
            </a:r>
            <a:endParaRPr sz="1800" dirty="0">
              <a:latin typeface="Calibri"/>
              <a:cs typeface="Calibri"/>
            </a:endParaRPr>
          </a:p>
        </p:txBody>
      </p:sp>
      <p:sp>
        <p:nvSpPr>
          <p:cNvPr id="7" name="object 7"/>
          <p:cNvSpPr txBox="1"/>
          <p:nvPr/>
        </p:nvSpPr>
        <p:spPr>
          <a:xfrm>
            <a:off x="73558" y="1047115"/>
            <a:ext cx="2910205" cy="192360"/>
          </a:xfrm>
          <a:prstGeom prst="rect">
            <a:avLst/>
          </a:prstGeom>
        </p:spPr>
        <p:txBody>
          <a:bodyPr vert="horz" wrap="square" lIns="0" tIns="12700" rIns="0" bIns="0" rtlCol="0">
            <a:spAutoFit/>
          </a:bodyPr>
          <a:lstStyle/>
          <a:p>
            <a:pPr marL="12700">
              <a:lnSpc>
                <a:spcPts val="1385"/>
              </a:lnSpc>
              <a:spcBef>
                <a:spcPts val="100"/>
              </a:spcBef>
            </a:pPr>
            <a:r>
              <a:rPr sz="1200" b="1" dirty="0">
                <a:latin typeface="Calibri"/>
                <a:cs typeface="Calibri"/>
              </a:rPr>
              <a:t>Problem</a:t>
            </a:r>
            <a:r>
              <a:rPr sz="1200" b="1" spc="-20" dirty="0">
                <a:latin typeface="Calibri"/>
                <a:cs typeface="Calibri"/>
              </a:rPr>
              <a:t> </a:t>
            </a:r>
            <a:r>
              <a:rPr sz="1200" b="1" spc="-10" dirty="0">
                <a:latin typeface="Calibri"/>
                <a:cs typeface="Calibri"/>
              </a:rPr>
              <a:t>Statement</a:t>
            </a:r>
            <a:endParaRPr sz="1200" dirty="0">
              <a:latin typeface="Calibri"/>
              <a:cs typeface="Calibri"/>
            </a:endParaRPr>
          </a:p>
        </p:txBody>
      </p:sp>
      <p:sp>
        <p:nvSpPr>
          <p:cNvPr id="8" name="object 8"/>
          <p:cNvSpPr txBox="1"/>
          <p:nvPr/>
        </p:nvSpPr>
        <p:spPr>
          <a:xfrm>
            <a:off x="36786" y="2207741"/>
            <a:ext cx="1944370" cy="192360"/>
          </a:xfrm>
          <a:prstGeom prst="rect">
            <a:avLst/>
          </a:prstGeom>
        </p:spPr>
        <p:txBody>
          <a:bodyPr vert="horz" wrap="square" lIns="0" tIns="12700" rIns="0" bIns="0" rtlCol="0">
            <a:spAutoFit/>
          </a:bodyPr>
          <a:lstStyle/>
          <a:p>
            <a:pPr marL="12700">
              <a:lnSpc>
                <a:spcPts val="1385"/>
              </a:lnSpc>
              <a:spcBef>
                <a:spcPts val="100"/>
              </a:spcBef>
            </a:pPr>
            <a:r>
              <a:rPr sz="1200" b="1" dirty="0">
                <a:latin typeface="Calibri"/>
                <a:cs typeface="Calibri"/>
              </a:rPr>
              <a:t>Project</a:t>
            </a:r>
            <a:r>
              <a:rPr sz="1200" b="1" spc="-35" dirty="0">
                <a:latin typeface="Calibri"/>
                <a:cs typeface="Calibri"/>
              </a:rPr>
              <a:t> </a:t>
            </a:r>
            <a:r>
              <a:rPr sz="1200" b="1" spc="-10" dirty="0">
                <a:latin typeface="Calibri"/>
                <a:cs typeface="Calibri"/>
              </a:rPr>
              <a:t>Description</a:t>
            </a:r>
            <a:endParaRPr sz="1200" dirty="0">
              <a:latin typeface="Calibri"/>
              <a:cs typeface="Calibri"/>
            </a:endParaRPr>
          </a:p>
        </p:txBody>
      </p:sp>
      <p:grpSp>
        <p:nvGrpSpPr>
          <p:cNvPr id="9" name="object 9"/>
          <p:cNvGrpSpPr/>
          <p:nvPr/>
        </p:nvGrpSpPr>
        <p:grpSpPr>
          <a:xfrm>
            <a:off x="0" y="3909047"/>
            <a:ext cx="12197080" cy="184150"/>
            <a:chOff x="0" y="3909047"/>
            <a:chExt cx="12197080" cy="184150"/>
          </a:xfrm>
        </p:grpSpPr>
        <p:pic>
          <p:nvPicPr>
            <p:cNvPr id="10" name="object 10"/>
            <p:cNvPicPr/>
            <p:nvPr/>
          </p:nvPicPr>
          <p:blipFill>
            <a:blip r:embed="rId5" cstate="print"/>
            <a:stretch>
              <a:fillRect/>
            </a:stretch>
          </p:blipFill>
          <p:spPr>
            <a:xfrm>
              <a:off x="0" y="3909047"/>
              <a:ext cx="12191999" cy="183654"/>
            </a:xfrm>
            <a:prstGeom prst="rect">
              <a:avLst/>
            </a:prstGeom>
          </p:spPr>
        </p:pic>
        <p:sp>
          <p:nvSpPr>
            <p:cNvPr id="11" name="object 11"/>
            <p:cNvSpPr/>
            <p:nvPr/>
          </p:nvSpPr>
          <p:spPr>
            <a:xfrm>
              <a:off x="19811" y="3979164"/>
              <a:ext cx="12172315" cy="45720"/>
            </a:xfrm>
            <a:custGeom>
              <a:avLst/>
              <a:gdLst/>
              <a:ahLst/>
              <a:cxnLst/>
              <a:rect l="l" t="t" r="r" b="b"/>
              <a:pathLst>
                <a:path w="12172315" h="45720">
                  <a:moveTo>
                    <a:pt x="12172188" y="0"/>
                  </a:moveTo>
                  <a:lnTo>
                    <a:pt x="0" y="0"/>
                  </a:lnTo>
                  <a:lnTo>
                    <a:pt x="0" y="45719"/>
                  </a:lnTo>
                  <a:lnTo>
                    <a:pt x="12172188" y="45719"/>
                  </a:lnTo>
                  <a:lnTo>
                    <a:pt x="12172188" y="0"/>
                  </a:lnTo>
                  <a:close/>
                </a:path>
              </a:pathLst>
            </a:custGeom>
            <a:solidFill>
              <a:srgbClr val="000000"/>
            </a:solidFill>
          </p:spPr>
          <p:txBody>
            <a:bodyPr wrap="square" lIns="0" tIns="0" rIns="0" bIns="0" rtlCol="0"/>
            <a:lstStyle/>
            <a:p>
              <a:endParaRPr/>
            </a:p>
          </p:txBody>
        </p:sp>
        <p:sp>
          <p:nvSpPr>
            <p:cNvPr id="12" name="object 12"/>
            <p:cNvSpPr/>
            <p:nvPr/>
          </p:nvSpPr>
          <p:spPr>
            <a:xfrm>
              <a:off x="19811" y="3979164"/>
              <a:ext cx="12172315" cy="45720"/>
            </a:xfrm>
            <a:custGeom>
              <a:avLst/>
              <a:gdLst/>
              <a:ahLst/>
              <a:cxnLst/>
              <a:rect l="l" t="t" r="r" b="b"/>
              <a:pathLst>
                <a:path w="12172315" h="45720">
                  <a:moveTo>
                    <a:pt x="0" y="45719"/>
                  </a:moveTo>
                  <a:lnTo>
                    <a:pt x="12172188" y="45719"/>
                  </a:lnTo>
                  <a:lnTo>
                    <a:pt x="12172188" y="0"/>
                  </a:lnTo>
                  <a:lnTo>
                    <a:pt x="0" y="0"/>
                  </a:lnTo>
                  <a:lnTo>
                    <a:pt x="0" y="45719"/>
                  </a:lnTo>
                  <a:close/>
                </a:path>
              </a:pathLst>
            </a:custGeom>
            <a:ln w="9144">
              <a:solidFill>
                <a:srgbClr val="000000"/>
              </a:solidFill>
            </a:ln>
          </p:spPr>
          <p:txBody>
            <a:bodyPr wrap="square" lIns="0" tIns="0" rIns="0" bIns="0" rtlCol="0"/>
            <a:lstStyle/>
            <a:p>
              <a:endParaRPr/>
            </a:p>
          </p:txBody>
        </p:sp>
      </p:grpSp>
      <p:sp>
        <p:nvSpPr>
          <p:cNvPr id="13" name="object 13"/>
          <p:cNvSpPr txBox="1">
            <a:spLocks noGrp="1"/>
          </p:cNvSpPr>
          <p:nvPr>
            <p:ph type="title"/>
          </p:nvPr>
        </p:nvSpPr>
        <p:spPr>
          <a:xfrm>
            <a:off x="10854690" y="88138"/>
            <a:ext cx="1167765" cy="299720"/>
          </a:xfrm>
          <a:prstGeom prst="rect">
            <a:avLst/>
          </a:prstGeom>
        </p:spPr>
        <p:txBody>
          <a:bodyPr vert="horz" wrap="square" lIns="0" tIns="12700" rIns="0" bIns="0" rtlCol="0">
            <a:spAutoFit/>
          </a:bodyPr>
          <a:lstStyle/>
          <a:p>
            <a:pPr marL="12700">
              <a:lnSpc>
                <a:spcPct val="100000"/>
              </a:lnSpc>
              <a:spcBef>
                <a:spcPts val="100"/>
              </a:spcBef>
            </a:pPr>
            <a:r>
              <a:rPr dirty="0"/>
              <a:t>Project</a:t>
            </a:r>
            <a:r>
              <a:rPr spc="-45" dirty="0"/>
              <a:t> </a:t>
            </a:r>
            <a:r>
              <a:rPr spc="-10" dirty="0"/>
              <a:t>Title</a:t>
            </a:r>
          </a:p>
        </p:txBody>
      </p:sp>
      <p:sp>
        <p:nvSpPr>
          <p:cNvPr id="14" name="object 14"/>
          <p:cNvSpPr txBox="1"/>
          <p:nvPr/>
        </p:nvSpPr>
        <p:spPr>
          <a:xfrm>
            <a:off x="6185408" y="2521077"/>
            <a:ext cx="1588770" cy="208279"/>
          </a:xfrm>
          <a:prstGeom prst="rect">
            <a:avLst/>
          </a:prstGeom>
        </p:spPr>
        <p:txBody>
          <a:bodyPr vert="horz" wrap="square" lIns="0" tIns="12700" rIns="0" bIns="0" rtlCol="0">
            <a:spAutoFit/>
          </a:bodyPr>
          <a:lstStyle/>
          <a:p>
            <a:pPr marL="12700">
              <a:lnSpc>
                <a:spcPct val="100000"/>
              </a:lnSpc>
              <a:spcBef>
                <a:spcPts val="100"/>
              </a:spcBef>
            </a:pPr>
            <a:r>
              <a:rPr sz="1200" b="1" dirty="0">
                <a:latin typeface="Calibri"/>
                <a:cs typeface="Calibri"/>
              </a:rPr>
              <a:t>Valid</a:t>
            </a:r>
            <a:r>
              <a:rPr sz="1200" b="1" spc="-40" dirty="0">
                <a:latin typeface="Calibri"/>
                <a:cs typeface="Calibri"/>
              </a:rPr>
              <a:t> </a:t>
            </a:r>
            <a:r>
              <a:rPr sz="1200" b="1" dirty="0">
                <a:latin typeface="Calibri"/>
                <a:cs typeface="Calibri"/>
              </a:rPr>
              <a:t>Multi-Service</a:t>
            </a:r>
            <a:r>
              <a:rPr sz="1200" b="1" spc="-55" dirty="0">
                <a:latin typeface="Calibri"/>
                <a:cs typeface="Calibri"/>
              </a:rPr>
              <a:t> </a:t>
            </a:r>
            <a:r>
              <a:rPr sz="1200" b="1" spc="-20" dirty="0">
                <a:latin typeface="Calibri"/>
                <a:cs typeface="Calibri"/>
              </a:rPr>
              <a:t>Need</a:t>
            </a:r>
            <a:endParaRPr sz="1200">
              <a:latin typeface="Calibri"/>
              <a:cs typeface="Calibri"/>
            </a:endParaRPr>
          </a:p>
        </p:txBody>
      </p:sp>
      <p:sp>
        <p:nvSpPr>
          <p:cNvPr id="15" name="object 15"/>
          <p:cNvSpPr txBox="1"/>
          <p:nvPr/>
        </p:nvSpPr>
        <p:spPr>
          <a:xfrm>
            <a:off x="67462" y="4036821"/>
            <a:ext cx="2184400" cy="369570"/>
          </a:xfrm>
          <a:prstGeom prst="rect">
            <a:avLst/>
          </a:prstGeom>
        </p:spPr>
        <p:txBody>
          <a:bodyPr vert="horz" wrap="square" lIns="0" tIns="12700" rIns="0" bIns="0" rtlCol="0">
            <a:spAutoFit/>
          </a:bodyPr>
          <a:lstStyle/>
          <a:p>
            <a:pPr marL="12700">
              <a:lnSpc>
                <a:spcPct val="100000"/>
              </a:lnSpc>
              <a:spcBef>
                <a:spcPts val="100"/>
              </a:spcBef>
            </a:pPr>
            <a:r>
              <a:rPr sz="1200" b="1" spc="-10" dirty="0">
                <a:latin typeface="Calibri"/>
                <a:cs typeface="Calibri"/>
              </a:rPr>
              <a:t>Technology</a:t>
            </a:r>
            <a:r>
              <a:rPr sz="1200" b="1" spc="-25" dirty="0">
                <a:latin typeface="Calibri"/>
                <a:cs typeface="Calibri"/>
              </a:rPr>
              <a:t> </a:t>
            </a:r>
            <a:r>
              <a:rPr sz="1200" b="1" dirty="0">
                <a:latin typeface="Calibri"/>
                <a:cs typeface="Calibri"/>
              </a:rPr>
              <a:t>Readiness</a:t>
            </a:r>
            <a:r>
              <a:rPr sz="1200" b="1" spc="-20" dirty="0">
                <a:latin typeface="Calibri"/>
                <a:cs typeface="Calibri"/>
              </a:rPr>
              <a:t> </a:t>
            </a:r>
            <a:r>
              <a:rPr sz="1200" b="1" dirty="0">
                <a:latin typeface="Calibri"/>
                <a:cs typeface="Calibri"/>
              </a:rPr>
              <a:t>Levels</a:t>
            </a:r>
            <a:r>
              <a:rPr sz="1200" b="1" spc="-35" dirty="0">
                <a:latin typeface="Calibri"/>
                <a:cs typeface="Calibri"/>
              </a:rPr>
              <a:t> </a:t>
            </a:r>
            <a:r>
              <a:rPr sz="1200" b="1" spc="-20" dirty="0">
                <a:latin typeface="Calibri"/>
                <a:cs typeface="Calibri"/>
              </a:rPr>
              <a:t>(TRL)</a:t>
            </a:r>
            <a:endParaRPr sz="1200" dirty="0">
              <a:latin typeface="Calibri"/>
              <a:cs typeface="Calibri"/>
            </a:endParaRPr>
          </a:p>
          <a:p>
            <a:pPr marL="12700">
              <a:lnSpc>
                <a:spcPct val="100000"/>
              </a:lnSpc>
              <a:spcBef>
                <a:spcPts val="5"/>
              </a:spcBef>
            </a:pPr>
            <a:r>
              <a:rPr sz="1050" b="1" i="1" dirty="0">
                <a:latin typeface="Calibri"/>
                <a:cs typeface="Calibri"/>
              </a:rPr>
              <a:t>Based</a:t>
            </a:r>
            <a:r>
              <a:rPr sz="1050" b="1" i="1" spc="-40" dirty="0">
                <a:latin typeface="Calibri"/>
                <a:cs typeface="Calibri"/>
              </a:rPr>
              <a:t> </a:t>
            </a:r>
            <a:r>
              <a:rPr sz="1050" b="1" i="1" dirty="0">
                <a:latin typeface="Calibri"/>
                <a:cs typeface="Calibri"/>
              </a:rPr>
              <a:t>on</a:t>
            </a:r>
            <a:r>
              <a:rPr sz="1050" b="1" i="1" spc="-15" dirty="0">
                <a:latin typeface="Calibri"/>
                <a:cs typeface="Calibri"/>
              </a:rPr>
              <a:t> </a:t>
            </a:r>
            <a:r>
              <a:rPr sz="1050" b="1" i="1" dirty="0">
                <a:latin typeface="Calibri"/>
                <a:cs typeface="Calibri"/>
              </a:rPr>
              <a:t>OCT</a:t>
            </a:r>
            <a:r>
              <a:rPr lang="en-US" sz="1050" b="1" i="1" dirty="0">
                <a:latin typeface="Calibri"/>
                <a:cs typeface="Calibri"/>
              </a:rPr>
              <a:t>25</a:t>
            </a:r>
            <a:r>
              <a:rPr sz="1050" b="1" i="1" spc="-25" dirty="0">
                <a:latin typeface="Calibri"/>
                <a:cs typeface="Calibri"/>
              </a:rPr>
              <a:t> </a:t>
            </a:r>
            <a:r>
              <a:rPr sz="1050" b="1" i="1" spc="-10" dirty="0">
                <a:latin typeface="Calibri"/>
                <a:cs typeface="Calibri"/>
              </a:rPr>
              <a:t>start</a:t>
            </a:r>
            <a:endParaRPr sz="1050" dirty="0">
              <a:latin typeface="Calibri"/>
              <a:cs typeface="Calibri"/>
            </a:endParaRPr>
          </a:p>
        </p:txBody>
      </p:sp>
      <p:sp>
        <p:nvSpPr>
          <p:cNvPr id="16" name="object 16"/>
          <p:cNvSpPr txBox="1"/>
          <p:nvPr/>
        </p:nvSpPr>
        <p:spPr>
          <a:xfrm>
            <a:off x="67462" y="4442205"/>
            <a:ext cx="5915025" cy="330200"/>
          </a:xfrm>
          <a:prstGeom prst="rect">
            <a:avLst/>
          </a:prstGeom>
        </p:spPr>
        <p:txBody>
          <a:bodyPr vert="horz" wrap="square" lIns="0" tIns="12065" rIns="0" bIns="0" rtlCol="0">
            <a:spAutoFit/>
          </a:bodyPr>
          <a:lstStyle/>
          <a:p>
            <a:pPr marL="12700">
              <a:lnSpc>
                <a:spcPct val="100000"/>
              </a:lnSpc>
              <a:spcBef>
                <a:spcPts val="95"/>
              </a:spcBef>
            </a:pPr>
            <a:r>
              <a:rPr sz="1000" b="1" dirty="0">
                <a:solidFill>
                  <a:srgbClr val="C00000"/>
                </a:solidFill>
                <a:latin typeface="Calibri"/>
                <a:cs typeface="Calibri"/>
              </a:rPr>
              <a:t>Color</a:t>
            </a:r>
            <a:r>
              <a:rPr sz="1000" b="1" spc="-30" dirty="0">
                <a:solidFill>
                  <a:srgbClr val="C00000"/>
                </a:solidFill>
                <a:latin typeface="Calibri"/>
                <a:cs typeface="Calibri"/>
              </a:rPr>
              <a:t> </a:t>
            </a:r>
            <a:r>
              <a:rPr sz="1000" b="1" dirty="0">
                <a:solidFill>
                  <a:srgbClr val="C00000"/>
                </a:solidFill>
                <a:latin typeface="Calibri"/>
                <a:cs typeface="Calibri"/>
              </a:rPr>
              <a:t>the</a:t>
            </a:r>
            <a:r>
              <a:rPr sz="1000" b="1" spc="-25" dirty="0">
                <a:solidFill>
                  <a:srgbClr val="C00000"/>
                </a:solidFill>
                <a:latin typeface="Calibri"/>
                <a:cs typeface="Calibri"/>
              </a:rPr>
              <a:t> </a:t>
            </a:r>
            <a:r>
              <a:rPr sz="1000" b="1" dirty="0">
                <a:solidFill>
                  <a:srgbClr val="C00000"/>
                </a:solidFill>
                <a:latin typeface="Calibri"/>
                <a:cs typeface="Calibri"/>
              </a:rPr>
              <a:t>arrows</a:t>
            </a:r>
            <a:r>
              <a:rPr sz="1000" b="1" spc="-35" dirty="0">
                <a:solidFill>
                  <a:srgbClr val="C00000"/>
                </a:solidFill>
                <a:latin typeface="Calibri"/>
                <a:cs typeface="Calibri"/>
              </a:rPr>
              <a:t> </a:t>
            </a:r>
            <a:r>
              <a:rPr sz="1000" b="1" dirty="0">
                <a:solidFill>
                  <a:srgbClr val="C00000"/>
                </a:solidFill>
                <a:latin typeface="Calibri"/>
                <a:cs typeface="Calibri"/>
              </a:rPr>
              <a:t>GREEN to</a:t>
            </a:r>
            <a:r>
              <a:rPr sz="1000" b="1" spc="-15" dirty="0">
                <a:solidFill>
                  <a:srgbClr val="C00000"/>
                </a:solidFill>
                <a:latin typeface="Calibri"/>
                <a:cs typeface="Calibri"/>
              </a:rPr>
              <a:t> </a:t>
            </a:r>
            <a:r>
              <a:rPr sz="1000" b="1" dirty="0">
                <a:solidFill>
                  <a:srgbClr val="C00000"/>
                </a:solidFill>
                <a:latin typeface="Calibri"/>
                <a:cs typeface="Calibri"/>
              </a:rPr>
              <a:t>denote</a:t>
            </a:r>
            <a:r>
              <a:rPr sz="1000" b="1" spc="-35" dirty="0">
                <a:solidFill>
                  <a:srgbClr val="C00000"/>
                </a:solidFill>
                <a:latin typeface="Calibri"/>
                <a:cs typeface="Calibri"/>
              </a:rPr>
              <a:t> </a:t>
            </a:r>
            <a:r>
              <a:rPr sz="1000" b="1" dirty="0">
                <a:solidFill>
                  <a:srgbClr val="C00000"/>
                </a:solidFill>
                <a:latin typeface="Calibri"/>
                <a:cs typeface="Calibri"/>
              </a:rPr>
              <a:t>the</a:t>
            </a:r>
            <a:r>
              <a:rPr sz="1000" b="1" spc="-20" dirty="0">
                <a:solidFill>
                  <a:srgbClr val="C00000"/>
                </a:solidFill>
                <a:latin typeface="Calibri"/>
                <a:cs typeface="Calibri"/>
              </a:rPr>
              <a:t> </a:t>
            </a:r>
            <a:r>
              <a:rPr sz="1000" b="1" dirty="0">
                <a:solidFill>
                  <a:srgbClr val="C00000"/>
                </a:solidFill>
                <a:latin typeface="Calibri"/>
                <a:cs typeface="Calibri"/>
              </a:rPr>
              <a:t>entry</a:t>
            </a:r>
            <a:r>
              <a:rPr sz="1000" b="1" spc="-30" dirty="0">
                <a:solidFill>
                  <a:srgbClr val="C00000"/>
                </a:solidFill>
                <a:latin typeface="Calibri"/>
                <a:cs typeface="Calibri"/>
              </a:rPr>
              <a:t> </a:t>
            </a:r>
            <a:r>
              <a:rPr sz="1000" b="1" dirty="0">
                <a:solidFill>
                  <a:srgbClr val="C00000"/>
                </a:solidFill>
                <a:latin typeface="Calibri"/>
                <a:cs typeface="Calibri"/>
              </a:rPr>
              <a:t>and</a:t>
            </a:r>
            <a:r>
              <a:rPr sz="1000" b="1" spc="-30" dirty="0">
                <a:solidFill>
                  <a:srgbClr val="C00000"/>
                </a:solidFill>
                <a:latin typeface="Calibri"/>
                <a:cs typeface="Calibri"/>
              </a:rPr>
              <a:t> </a:t>
            </a:r>
            <a:r>
              <a:rPr sz="1000" b="1" dirty="0">
                <a:solidFill>
                  <a:srgbClr val="C00000"/>
                </a:solidFill>
                <a:latin typeface="Calibri"/>
                <a:cs typeface="Calibri"/>
              </a:rPr>
              <a:t>exit points</a:t>
            </a:r>
            <a:r>
              <a:rPr sz="1000" b="1" spc="-20" dirty="0">
                <a:solidFill>
                  <a:srgbClr val="C00000"/>
                </a:solidFill>
                <a:latin typeface="Calibri"/>
                <a:cs typeface="Calibri"/>
              </a:rPr>
              <a:t> </a:t>
            </a:r>
            <a:r>
              <a:rPr sz="1000" b="1" dirty="0">
                <a:solidFill>
                  <a:srgbClr val="C00000"/>
                </a:solidFill>
                <a:latin typeface="Calibri"/>
                <a:cs typeface="Calibri"/>
              </a:rPr>
              <a:t>of</a:t>
            </a:r>
            <a:r>
              <a:rPr sz="1000" b="1" spc="-25" dirty="0">
                <a:solidFill>
                  <a:srgbClr val="C00000"/>
                </a:solidFill>
                <a:latin typeface="Calibri"/>
                <a:cs typeface="Calibri"/>
              </a:rPr>
              <a:t> </a:t>
            </a:r>
            <a:r>
              <a:rPr sz="1000" b="1" dirty="0">
                <a:solidFill>
                  <a:srgbClr val="C00000"/>
                </a:solidFill>
                <a:latin typeface="Calibri"/>
                <a:cs typeface="Calibri"/>
              </a:rPr>
              <a:t>the</a:t>
            </a:r>
            <a:r>
              <a:rPr sz="1000" b="1" spc="-25" dirty="0">
                <a:solidFill>
                  <a:srgbClr val="C00000"/>
                </a:solidFill>
                <a:latin typeface="Calibri"/>
                <a:cs typeface="Calibri"/>
              </a:rPr>
              <a:t> </a:t>
            </a:r>
            <a:r>
              <a:rPr sz="1000" b="1" spc="-10" dirty="0">
                <a:solidFill>
                  <a:srgbClr val="C00000"/>
                </a:solidFill>
                <a:latin typeface="Calibri"/>
                <a:cs typeface="Calibri"/>
              </a:rPr>
              <a:t>project</a:t>
            </a:r>
            <a:r>
              <a:rPr sz="1000" b="1" spc="-35" dirty="0">
                <a:solidFill>
                  <a:srgbClr val="C00000"/>
                </a:solidFill>
                <a:latin typeface="Calibri"/>
                <a:cs typeface="Calibri"/>
              </a:rPr>
              <a:t> </a:t>
            </a:r>
            <a:r>
              <a:rPr sz="1000" b="1" dirty="0">
                <a:solidFill>
                  <a:srgbClr val="C00000"/>
                </a:solidFill>
                <a:latin typeface="Calibri"/>
                <a:cs typeface="Calibri"/>
              </a:rPr>
              <a:t>on</a:t>
            </a:r>
            <a:r>
              <a:rPr sz="1000" b="1" spc="-30" dirty="0">
                <a:solidFill>
                  <a:srgbClr val="C00000"/>
                </a:solidFill>
                <a:latin typeface="Calibri"/>
                <a:cs typeface="Calibri"/>
              </a:rPr>
              <a:t> </a:t>
            </a:r>
            <a:r>
              <a:rPr sz="1000" b="1" dirty="0">
                <a:solidFill>
                  <a:srgbClr val="C00000"/>
                </a:solidFill>
                <a:latin typeface="Calibri"/>
                <a:cs typeface="Calibri"/>
              </a:rPr>
              <a:t>the</a:t>
            </a:r>
            <a:r>
              <a:rPr sz="1000" b="1" spc="-25" dirty="0">
                <a:solidFill>
                  <a:srgbClr val="C00000"/>
                </a:solidFill>
                <a:latin typeface="Calibri"/>
                <a:cs typeface="Calibri"/>
              </a:rPr>
              <a:t> </a:t>
            </a:r>
            <a:r>
              <a:rPr sz="1000" b="1" dirty="0">
                <a:solidFill>
                  <a:srgbClr val="C00000"/>
                </a:solidFill>
                <a:latin typeface="Calibri"/>
                <a:cs typeface="Calibri"/>
              </a:rPr>
              <a:t>TRL</a:t>
            </a:r>
            <a:r>
              <a:rPr sz="1000" b="1" spc="-10" dirty="0">
                <a:solidFill>
                  <a:srgbClr val="C00000"/>
                </a:solidFill>
                <a:latin typeface="Calibri"/>
                <a:cs typeface="Calibri"/>
              </a:rPr>
              <a:t> </a:t>
            </a:r>
            <a:r>
              <a:rPr sz="1000" b="1" dirty="0">
                <a:solidFill>
                  <a:srgbClr val="C00000"/>
                </a:solidFill>
                <a:latin typeface="Calibri"/>
                <a:cs typeface="Calibri"/>
              </a:rPr>
              <a:t>scale.</a:t>
            </a:r>
            <a:r>
              <a:rPr sz="1000" b="1" spc="180" dirty="0">
                <a:solidFill>
                  <a:srgbClr val="C00000"/>
                </a:solidFill>
                <a:latin typeface="Calibri"/>
                <a:cs typeface="Calibri"/>
              </a:rPr>
              <a:t> </a:t>
            </a:r>
            <a:r>
              <a:rPr sz="1000" b="1" dirty="0">
                <a:solidFill>
                  <a:srgbClr val="C00000"/>
                </a:solidFill>
                <a:latin typeface="Calibri"/>
                <a:cs typeface="Calibri"/>
              </a:rPr>
              <a:t>Entry</a:t>
            </a:r>
            <a:r>
              <a:rPr sz="1000" b="1" spc="-20" dirty="0">
                <a:solidFill>
                  <a:srgbClr val="C00000"/>
                </a:solidFill>
                <a:latin typeface="Calibri"/>
                <a:cs typeface="Calibri"/>
              </a:rPr>
              <a:t> </a:t>
            </a:r>
            <a:r>
              <a:rPr sz="1000" b="1" dirty="0">
                <a:solidFill>
                  <a:srgbClr val="C00000"/>
                </a:solidFill>
                <a:latin typeface="Calibri"/>
                <a:cs typeface="Calibri"/>
              </a:rPr>
              <a:t>point</a:t>
            </a:r>
            <a:r>
              <a:rPr sz="1000" b="1" spc="-5" dirty="0">
                <a:solidFill>
                  <a:srgbClr val="C00000"/>
                </a:solidFill>
                <a:latin typeface="Calibri"/>
                <a:cs typeface="Calibri"/>
              </a:rPr>
              <a:t> </a:t>
            </a:r>
            <a:r>
              <a:rPr sz="1000" b="1" dirty="0">
                <a:solidFill>
                  <a:srgbClr val="C00000"/>
                </a:solidFill>
                <a:latin typeface="Calibri"/>
                <a:cs typeface="Calibri"/>
              </a:rPr>
              <a:t>must</a:t>
            </a:r>
            <a:r>
              <a:rPr sz="1000" b="1" spc="-25" dirty="0">
                <a:solidFill>
                  <a:srgbClr val="C00000"/>
                </a:solidFill>
                <a:latin typeface="Calibri"/>
                <a:cs typeface="Calibri"/>
              </a:rPr>
              <a:t> be</a:t>
            </a:r>
            <a:endParaRPr sz="1000" dirty="0">
              <a:latin typeface="Calibri"/>
              <a:cs typeface="Calibri"/>
            </a:endParaRPr>
          </a:p>
          <a:p>
            <a:pPr marL="12700">
              <a:lnSpc>
                <a:spcPct val="100000"/>
              </a:lnSpc>
            </a:pPr>
            <a:r>
              <a:rPr sz="1000" b="1" dirty="0">
                <a:solidFill>
                  <a:srgbClr val="C00000"/>
                </a:solidFill>
                <a:latin typeface="Calibri"/>
                <a:cs typeface="Calibri"/>
              </a:rPr>
              <a:t>at</a:t>
            </a:r>
            <a:r>
              <a:rPr sz="1000" b="1" spc="-20" dirty="0">
                <a:solidFill>
                  <a:srgbClr val="C00000"/>
                </a:solidFill>
                <a:latin typeface="Calibri"/>
                <a:cs typeface="Calibri"/>
              </a:rPr>
              <a:t> </a:t>
            </a:r>
            <a:r>
              <a:rPr sz="1000" b="1" dirty="0">
                <a:solidFill>
                  <a:srgbClr val="C00000"/>
                </a:solidFill>
                <a:latin typeface="Calibri"/>
                <a:cs typeface="Calibri"/>
              </a:rPr>
              <a:t>TRL</a:t>
            </a:r>
            <a:r>
              <a:rPr sz="1000" b="1" spc="-20" dirty="0">
                <a:solidFill>
                  <a:srgbClr val="C00000"/>
                </a:solidFill>
                <a:latin typeface="Calibri"/>
                <a:cs typeface="Calibri"/>
              </a:rPr>
              <a:t> </a:t>
            </a:r>
            <a:r>
              <a:rPr sz="1000" b="1" dirty="0">
                <a:solidFill>
                  <a:srgbClr val="C00000"/>
                </a:solidFill>
                <a:latin typeface="Calibri"/>
                <a:cs typeface="Calibri"/>
              </a:rPr>
              <a:t>5</a:t>
            </a:r>
            <a:r>
              <a:rPr sz="1000" b="1" spc="-5" dirty="0">
                <a:solidFill>
                  <a:srgbClr val="C00000"/>
                </a:solidFill>
                <a:latin typeface="Calibri"/>
                <a:cs typeface="Calibri"/>
              </a:rPr>
              <a:t> </a:t>
            </a:r>
            <a:r>
              <a:rPr sz="1000" b="1" dirty="0">
                <a:solidFill>
                  <a:srgbClr val="C00000"/>
                </a:solidFill>
                <a:latin typeface="Calibri"/>
                <a:cs typeface="Calibri"/>
              </a:rPr>
              <a:t>or</a:t>
            </a:r>
            <a:r>
              <a:rPr sz="1000" b="1" spc="-30" dirty="0">
                <a:solidFill>
                  <a:srgbClr val="C00000"/>
                </a:solidFill>
                <a:latin typeface="Calibri"/>
                <a:cs typeface="Calibri"/>
              </a:rPr>
              <a:t> </a:t>
            </a:r>
            <a:r>
              <a:rPr sz="1000" b="1" dirty="0">
                <a:solidFill>
                  <a:srgbClr val="C00000"/>
                </a:solidFill>
                <a:latin typeface="Calibri"/>
                <a:cs typeface="Calibri"/>
              </a:rPr>
              <a:t>6</a:t>
            </a:r>
            <a:r>
              <a:rPr sz="1000" b="1" spc="-5" dirty="0">
                <a:solidFill>
                  <a:srgbClr val="C00000"/>
                </a:solidFill>
                <a:latin typeface="Calibri"/>
                <a:cs typeface="Calibri"/>
              </a:rPr>
              <a:t> </a:t>
            </a:r>
            <a:r>
              <a:rPr sz="1000" b="1" dirty="0">
                <a:solidFill>
                  <a:srgbClr val="C00000"/>
                </a:solidFill>
                <a:latin typeface="Calibri"/>
                <a:cs typeface="Calibri"/>
              </a:rPr>
              <a:t>and</a:t>
            </a:r>
            <a:r>
              <a:rPr sz="1000" b="1" spc="-20" dirty="0">
                <a:solidFill>
                  <a:srgbClr val="C00000"/>
                </a:solidFill>
                <a:latin typeface="Calibri"/>
                <a:cs typeface="Calibri"/>
              </a:rPr>
              <a:t> </a:t>
            </a:r>
            <a:r>
              <a:rPr sz="1000" b="1" dirty="0">
                <a:solidFill>
                  <a:srgbClr val="C00000"/>
                </a:solidFill>
                <a:latin typeface="Calibri"/>
                <a:cs typeface="Calibri"/>
              </a:rPr>
              <a:t>exit</a:t>
            </a:r>
            <a:r>
              <a:rPr sz="1000" b="1" spc="-5" dirty="0">
                <a:solidFill>
                  <a:srgbClr val="C00000"/>
                </a:solidFill>
                <a:latin typeface="Calibri"/>
                <a:cs typeface="Calibri"/>
              </a:rPr>
              <a:t> </a:t>
            </a:r>
            <a:r>
              <a:rPr sz="1000" b="1" dirty="0">
                <a:solidFill>
                  <a:srgbClr val="C00000"/>
                </a:solidFill>
                <a:latin typeface="Calibri"/>
                <a:cs typeface="Calibri"/>
              </a:rPr>
              <a:t>at</a:t>
            </a:r>
            <a:r>
              <a:rPr sz="1000" b="1" spc="-25" dirty="0">
                <a:solidFill>
                  <a:srgbClr val="C00000"/>
                </a:solidFill>
                <a:latin typeface="Calibri"/>
                <a:cs typeface="Calibri"/>
              </a:rPr>
              <a:t> </a:t>
            </a:r>
            <a:r>
              <a:rPr sz="1000" b="1" dirty="0">
                <a:solidFill>
                  <a:srgbClr val="C00000"/>
                </a:solidFill>
                <a:latin typeface="Calibri"/>
                <a:cs typeface="Calibri"/>
              </a:rPr>
              <a:t>an</a:t>
            </a:r>
            <a:r>
              <a:rPr sz="1000" b="1" spc="-25" dirty="0">
                <a:solidFill>
                  <a:srgbClr val="C00000"/>
                </a:solidFill>
                <a:latin typeface="Calibri"/>
                <a:cs typeface="Calibri"/>
              </a:rPr>
              <a:t> </a:t>
            </a:r>
            <a:r>
              <a:rPr sz="1000" b="1" dirty="0">
                <a:solidFill>
                  <a:srgbClr val="C00000"/>
                </a:solidFill>
                <a:latin typeface="Calibri"/>
                <a:cs typeface="Calibri"/>
              </a:rPr>
              <a:t>8</a:t>
            </a:r>
            <a:r>
              <a:rPr sz="1000" b="1" spc="-5" dirty="0">
                <a:solidFill>
                  <a:srgbClr val="C00000"/>
                </a:solidFill>
                <a:latin typeface="Calibri"/>
                <a:cs typeface="Calibri"/>
              </a:rPr>
              <a:t> </a:t>
            </a:r>
            <a:r>
              <a:rPr sz="1000" b="1" dirty="0">
                <a:solidFill>
                  <a:srgbClr val="C00000"/>
                </a:solidFill>
                <a:latin typeface="Calibri"/>
                <a:cs typeface="Calibri"/>
              </a:rPr>
              <a:t>or</a:t>
            </a:r>
            <a:r>
              <a:rPr sz="1000" b="1" spc="-20" dirty="0">
                <a:solidFill>
                  <a:srgbClr val="C00000"/>
                </a:solidFill>
                <a:latin typeface="Calibri"/>
                <a:cs typeface="Calibri"/>
              </a:rPr>
              <a:t> </a:t>
            </a:r>
            <a:r>
              <a:rPr sz="1000" b="1" dirty="0">
                <a:solidFill>
                  <a:srgbClr val="C00000"/>
                </a:solidFill>
                <a:latin typeface="Calibri"/>
                <a:cs typeface="Calibri"/>
              </a:rPr>
              <a:t>9.</a:t>
            </a:r>
            <a:r>
              <a:rPr sz="1000" b="1" spc="-25" dirty="0">
                <a:solidFill>
                  <a:srgbClr val="C00000"/>
                </a:solidFill>
                <a:latin typeface="Calibri"/>
                <a:cs typeface="Calibri"/>
              </a:rPr>
              <a:t> </a:t>
            </a:r>
            <a:r>
              <a:rPr sz="1000" b="1" dirty="0">
                <a:solidFill>
                  <a:srgbClr val="C00000"/>
                </a:solidFill>
                <a:latin typeface="Calibri"/>
                <a:cs typeface="Calibri"/>
              </a:rPr>
              <a:t>Delete</a:t>
            </a:r>
            <a:r>
              <a:rPr sz="1000" b="1" spc="-15" dirty="0">
                <a:solidFill>
                  <a:srgbClr val="C00000"/>
                </a:solidFill>
                <a:latin typeface="Calibri"/>
                <a:cs typeface="Calibri"/>
              </a:rPr>
              <a:t> </a:t>
            </a:r>
            <a:r>
              <a:rPr sz="1000" b="1" dirty="0">
                <a:solidFill>
                  <a:srgbClr val="C00000"/>
                </a:solidFill>
                <a:latin typeface="Calibri"/>
                <a:cs typeface="Calibri"/>
              </a:rPr>
              <a:t>this</a:t>
            </a:r>
            <a:r>
              <a:rPr sz="1000" b="1" spc="-10" dirty="0">
                <a:solidFill>
                  <a:srgbClr val="C00000"/>
                </a:solidFill>
                <a:latin typeface="Calibri"/>
                <a:cs typeface="Calibri"/>
              </a:rPr>
              <a:t> text.</a:t>
            </a:r>
            <a:endParaRPr sz="1000" dirty="0">
              <a:latin typeface="Calibri"/>
              <a:cs typeface="Calibri"/>
            </a:endParaRPr>
          </a:p>
        </p:txBody>
      </p:sp>
      <p:sp>
        <p:nvSpPr>
          <p:cNvPr id="41" name="object 41"/>
          <p:cNvSpPr txBox="1"/>
          <p:nvPr/>
        </p:nvSpPr>
        <p:spPr>
          <a:xfrm>
            <a:off x="6205728" y="4117847"/>
            <a:ext cx="5968365" cy="2687320"/>
          </a:xfrm>
          <a:prstGeom prst="rect">
            <a:avLst/>
          </a:prstGeom>
          <a:solidFill>
            <a:srgbClr val="FFFFFF"/>
          </a:solidFill>
          <a:ln w="12192">
            <a:solidFill>
              <a:srgbClr val="0048BB"/>
            </a:solidFill>
          </a:ln>
        </p:spPr>
        <p:txBody>
          <a:bodyPr vert="horz" wrap="square" lIns="0" tIns="0" rIns="0" bIns="0" rtlCol="0">
            <a:spAutoFit/>
          </a:bodyPr>
          <a:lstStyle/>
          <a:p>
            <a:pPr>
              <a:lnSpc>
                <a:spcPct val="100000"/>
              </a:lnSpc>
            </a:pPr>
            <a:endParaRPr sz="1800" dirty="0">
              <a:latin typeface="Times New Roman"/>
              <a:cs typeface="Times New Roman"/>
            </a:endParaRPr>
          </a:p>
          <a:p>
            <a:pPr>
              <a:lnSpc>
                <a:spcPct val="100000"/>
              </a:lnSpc>
            </a:pPr>
            <a:endParaRPr sz="1800" dirty="0">
              <a:latin typeface="Times New Roman"/>
              <a:cs typeface="Times New Roman"/>
            </a:endParaRPr>
          </a:p>
          <a:p>
            <a:pPr>
              <a:lnSpc>
                <a:spcPct val="100000"/>
              </a:lnSpc>
            </a:pPr>
            <a:endParaRPr sz="1800" dirty="0">
              <a:latin typeface="Times New Roman"/>
              <a:cs typeface="Times New Roman"/>
            </a:endParaRPr>
          </a:p>
          <a:p>
            <a:pPr>
              <a:lnSpc>
                <a:spcPct val="100000"/>
              </a:lnSpc>
            </a:pPr>
            <a:endParaRPr sz="1800" dirty="0">
              <a:latin typeface="Times New Roman"/>
              <a:cs typeface="Times New Roman"/>
            </a:endParaRPr>
          </a:p>
          <a:p>
            <a:pPr marL="263525" algn="ctr">
              <a:lnSpc>
                <a:spcPct val="100000"/>
              </a:lnSpc>
              <a:spcBef>
                <a:spcPts val="1430"/>
              </a:spcBef>
            </a:pPr>
            <a:r>
              <a:rPr sz="1800" dirty="0">
                <a:solidFill>
                  <a:srgbClr val="C00000"/>
                </a:solidFill>
                <a:latin typeface="Calibri"/>
                <a:cs typeface="Calibri"/>
              </a:rPr>
              <a:t>Include</a:t>
            </a:r>
            <a:r>
              <a:rPr sz="1800" spc="-10" dirty="0">
                <a:solidFill>
                  <a:srgbClr val="C00000"/>
                </a:solidFill>
                <a:latin typeface="Calibri"/>
                <a:cs typeface="Calibri"/>
              </a:rPr>
              <a:t> </a:t>
            </a:r>
            <a:r>
              <a:rPr sz="1800" dirty="0">
                <a:solidFill>
                  <a:srgbClr val="C00000"/>
                </a:solidFill>
                <a:latin typeface="Calibri"/>
                <a:cs typeface="Calibri"/>
              </a:rPr>
              <a:t>an image</a:t>
            </a:r>
            <a:r>
              <a:rPr sz="1800" spc="-15" dirty="0">
                <a:solidFill>
                  <a:srgbClr val="C00000"/>
                </a:solidFill>
                <a:latin typeface="Calibri"/>
                <a:cs typeface="Calibri"/>
              </a:rPr>
              <a:t> </a:t>
            </a:r>
            <a:r>
              <a:rPr sz="1800" dirty="0">
                <a:solidFill>
                  <a:srgbClr val="C00000"/>
                </a:solidFill>
                <a:latin typeface="Calibri"/>
                <a:cs typeface="Calibri"/>
              </a:rPr>
              <a:t>or</a:t>
            </a:r>
            <a:r>
              <a:rPr sz="1800" spc="-20" dirty="0">
                <a:solidFill>
                  <a:srgbClr val="C00000"/>
                </a:solidFill>
                <a:latin typeface="Calibri"/>
                <a:cs typeface="Calibri"/>
              </a:rPr>
              <a:t> </a:t>
            </a:r>
            <a:r>
              <a:rPr sz="1800" dirty="0">
                <a:solidFill>
                  <a:srgbClr val="C00000"/>
                </a:solidFill>
                <a:latin typeface="Calibri"/>
                <a:cs typeface="Calibri"/>
              </a:rPr>
              <a:t>diagram,</a:t>
            </a:r>
            <a:r>
              <a:rPr sz="1800" spc="-10" dirty="0">
                <a:solidFill>
                  <a:srgbClr val="C00000"/>
                </a:solidFill>
                <a:latin typeface="Calibri"/>
                <a:cs typeface="Calibri"/>
              </a:rPr>
              <a:t> </a:t>
            </a:r>
            <a:r>
              <a:rPr sz="1800" dirty="0">
                <a:solidFill>
                  <a:srgbClr val="C00000"/>
                </a:solidFill>
                <a:latin typeface="Calibri"/>
                <a:cs typeface="Calibri"/>
              </a:rPr>
              <a:t>as</a:t>
            </a:r>
            <a:r>
              <a:rPr sz="1800" spc="-10" dirty="0">
                <a:solidFill>
                  <a:srgbClr val="C00000"/>
                </a:solidFill>
                <a:latin typeface="Calibri"/>
                <a:cs typeface="Calibri"/>
              </a:rPr>
              <a:t> applicable</a:t>
            </a:r>
            <a:endParaRPr sz="1800" dirty="0">
              <a:latin typeface="Calibri"/>
              <a:cs typeface="Calibri"/>
            </a:endParaRPr>
          </a:p>
        </p:txBody>
      </p:sp>
      <p:sp>
        <p:nvSpPr>
          <p:cNvPr id="42" name="object 42"/>
          <p:cNvSpPr txBox="1"/>
          <p:nvPr/>
        </p:nvSpPr>
        <p:spPr>
          <a:xfrm>
            <a:off x="60452" y="4976876"/>
            <a:ext cx="4103370" cy="177800"/>
          </a:xfrm>
          <a:prstGeom prst="rect">
            <a:avLst/>
          </a:prstGeom>
        </p:spPr>
        <p:txBody>
          <a:bodyPr vert="horz" wrap="square" lIns="0" tIns="12065" rIns="0" bIns="0" rtlCol="0">
            <a:spAutoFit/>
          </a:bodyPr>
          <a:lstStyle/>
          <a:p>
            <a:pPr marL="177165" indent="-165100">
              <a:lnSpc>
                <a:spcPct val="100000"/>
              </a:lnSpc>
              <a:spcBef>
                <a:spcPts val="95"/>
              </a:spcBef>
              <a:buChar char="•"/>
              <a:tabLst>
                <a:tab pos="177800" algn="l"/>
              </a:tabLst>
            </a:pPr>
            <a:r>
              <a:rPr sz="1000" dirty="0">
                <a:latin typeface="Calibri"/>
                <a:cs typeface="Calibri"/>
              </a:rPr>
              <a:t>State</a:t>
            </a:r>
            <a:r>
              <a:rPr sz="1000" spc="-15" dirty="0">
                <a:latin typeface="Calibri"/>
                <a:cs typeface="Calibri"/>
              </a:rPr>
              <a:t> </a:t>
            </a:r>
            <a:r>
              <a:rPr sz="1000" dirty="0">
                <a:latin typeface="Calibri"/>
                <a:cs typeface="Calibri"/>
              </a:rPr>
              <a:t>the</a:t>
            </a:r>
            <a:r>
              <a:rPr sz="1000" spc="-30" dirty="0">
                <a:latin typeface="Calibri"/>
                <a:cs typeface="Calibri"/>
              </a:rPr>
              <a:t> </a:t>
            </a:r>
            <a:r>
              <a:rPr sz="1000" dirty="0">
                <a:latin typeface="Calibri"/>
                <a:cs typeface="Calibri"/>
              </a:rPr>
              <a:t>rationale</a:t>
            </a:r>
            <a:r>
              <a:rPr sz="1000" spc="-35" dirty="0">
                <a:latin typeface="Calibri"/>
                <a:cs typeface="Calibri"/>
              </a:rPr>
              <a:t> </a:t>
            </a:r>
            <a:r>
              <a:rPr sz="1000" dirty="0">
                <a:latin typeface="Calibri"/>
                <a:cs typeface="Calibri"/>
              </a:rPr>
              <a:t>for</a:t>
            </a:r>
            <a:r>
              <a:rPr sz="1000" spc="-25" dirty="0">
                <a:latin typeface="Calibri"/>
                <a:cs typeface="Calibri"/>
              </a:rPr>
              <a:t> </a:t>
            </a:r>
            <a:r>
              <a:rPr sz="1000" dirty="0">
                <a:latin typeface="Calibri"/>
                <a:cs typeface="Calibri"/>
              </a:rPr>
              <a:t>determining</a:t>
            </a:r>
            <a:r>
              <a:rPr sz="1000" spc="-10" dirty="0">
                <a:latin typeface="Calibri"/>
                <a:cs typeface="Calibri"/>
              </a:rPr>
              <a:t> </a:t>
            </a:r>
            <a:r>
              <a:rPr sz="1000" dirty="0">
                <a:latin typeface="Calibri"/>
                <a:cs typeface="Calibri"/>
              </a:rPr>
              <a:t>the</a:t>
            </a:r>
            <a:r>
              <a:rPr sz="1000" spc="-30" dirty="0">
                <a:latin typeface="Calibri"/>
                <a:cs typeface="Calibri"/>
              </a:rPr>
              <a:t> </a:t>
            </a:r>
            <a:r>
              <a:rPr sz="1000" dirty="0">
                <a:latin typeface="Calibri"/>
                <a:cs typeface="Calibri"/>
              </a:rPr>
              <a:t>entry</a:t>
            </a:r>
            <a:r>
              <a:rPr sz="1000" spc="-15" dirty="0">
                <a:latin typeface="Calibri"/>
                <a:cs typeface="Calibri"/>
              </a:rPr>
              <a:t> </a:t>
            </a:r>
            <a:r>
              <a:rPr sz="1000" dirty="0">
                <a:latin typeface="Calibri"/>
                <a:cs typeface="Calibri"/>
              </a:rPr>
              <a:t>and</a:t>
            </a:r>
            <a:r>
              <a:rPr sz="1000" spc="-35" dirty="0">
                <a:latin typeface="Calibri"/>
                <a:cs typeface="Calibri"/>
              </a:rPr>
              <a:t> </a:t>
            </a:r>
            <a:r>
              <a:rPr sz="1000" dirty="0">
                <a:latin typeface="Calibri"/>
                <a:cs typeface="Calibri"/>
              </a:rPr>
              <a:t>exit</a:t>
            </a:r>
            <a:r>
              <a:rPr sz="1000" spc="-15" dirty="0">
                <a:latin typeface="Calibri"/>
                <a:cs typeface="Calibri"/>
              </a:rPr>
              <a:t> </a:t>
            </a:r>
            <a:r>
              <a:rPr sz="1000" dirty="0">
                <a:latin typeface="Calibri"/>
                <a:cs typeface="Calibri"/>
              </a:rPr>
              <a:t>points</a:t>
            </a:r>
            <a:r>
              <a:rPr sz="1000" spc="-35" dirty="0">
                <a:latin typeface="Calibri"/>
                <a:cs typeface="Calibri"/>
              </a:rPr>
              <a:t> </a:t>
            </a:r>
            <a:r>
              <a:rPr sz="1000" dirty="0">
                <a:latin typeface="Calibri"/>
                <a:cs typeface="Calibri"/>
              </a:rPr>
              <a:t>for</a:t>
            </a:r>
            <a:r>
              <a:rPr sz="1000" spc="-20" dirty="0">
                <a:latin typeface="Calibri"/>
                <a:cs typeface="Calibri"/>
              </a:rPr>
              <a:t> </a:t>
            </a:r>
            <a:r>
              <a:rPr sz="1000" dirty="0">
                <a:latin typeface="Calibri"/>
                <a:cs typeface="Calibri"/>
              </a:rPr>
              <a:t>this</a:t>
            </a:r>
            <a:r>
              <a:rPr sz="1000" spc="-45" dirty="0">
                <a:latin typeface="Calibri"/>
                <a:cs typeface="Calibri"/>
              </a:rPr>
              <a:t> </a:t>
            </a:r>
            <a:r>
              <a:rPr sz="1000" spc="-10" dirty="0">
                <a:latin typeface="Calibri"/>
                <a:cs typeface="Calibri"/>
              </a:rPr>
              <a:t>project.</a:t>
            </a:r>
            <a:endParaRPr sz="1000" dirty="0">
              <a:latin typeface="Calibri"/>
              <a:cs typeface="Calibri"/>
            </a:endParaRPr>
          </a:p>
        </p:txBody>
      </p:sp>
      <p:sp>
        <p:nvSpPr>
          <p:cNvPr id="43" name="object 43"/>
          <p:cNvSpPr txBox="1"/>
          <p:nvPr/>
        </p:nvSpPr>
        <p:spPr>
          <a:xfrm>
            <a:off x="60452" y="5281676"/>
            <a:ext cx="5314315" cy="177800"/>
          </a:xfrm>
          <a:prstGeom prst="rect">
            <a:avLst/>
          </a:prstGeom>
        </p:spPr>
        <p:txBody>
          <a:bodyPr vert="horz" wrap="square" lIns="0" tIns="12065" rIns="0" bIns="0" rtlCol="0">
            <a:spAutoFit/>
          </a:bodyPr>
          <a:lstStyle/>
          <a:p>
            <a:pPr marL="177165" indent="-165100">
              <a:lnSpc>
                <a:spcPct val="100000"/>
              </a:lnSpc>
              <a:spcBef>
                <a:spcPts val="95"/>
              </a:spcBef>
              <a:buChar char="•"/>
              <a:tabLst>
                <a:tab pos="177800" algn="l"/>
              </a:tabLst>
            </a:pPr>
            <a:r>
              <a:rPr sz="1000" dirty="0">
                <a:latin typeface="Calibri"/>
                <a:cs typeface="Calibri"/>
              </a:rPr>
              <a:t>Describe</a:t>
            </a:r>
            <a:r>
              <a:rPr sz="1000" spc="-20" dirty="0">
                <a:latin typeface="Calibri"/>
                <a:cs typeface="Calibri"/>
              </a:rPr>
              <a:t> </a:t>
            </a:r>
            <a:r>
              <a:rPr sz="1000" dirty="0">
                <a:latin typeface="Calibri"/>
                <a:cs typeface="Calibri"/>
              </a:rPr>
              <a:t>the</a:t>
            </a:r>
            <a:r>
              <a:rPr sz="1000" spc="-20" dirty="0">
                <a:latin typeface="Calibri"/>
                <a:cs typeface="Calibri"/>
              </a:rPr>
              <a:t> </a:t>
            </a:r>
            <a:r>
              <a:rPr sz="1000" dirty="0">
                <a:latin typeface="Calibri"/>
                <a:cs typeface="Calibri"/>
              </a:rPr>
              <a:t>current</a:t>
            </a:r>
            <a:r>
              <a:rPr sz="1000" spc="-10" dirty="0">
                <a:latin typeface="Calibri"/>
                <a:cs typeface="Calibri"/>
              </a:rPr>
              <a:t> </a:t>
            </a:r>
            <a:r>
              <a:rPr sz="1000" dirty="0">
                <a:latin typeface="Calibri"/>
                <a:cs typeface="Calibri"/>
              </a:rPr>
              <a:t>state</a:t>
            </a:r>
            <a:r>
              <a:rPr sz="1000" spc="-30" dirty="0">
                <a:latin typeface="Calibri"/>
                <a:cs typeface="Calibri"/>
              </a:rPr>
              <a:t> </a:t>
            </a:r>
            <a:r>
              <a:rPr sz="1000" dirty="0">
                <a:latin typeface="Calibri"/>
                <a:cs typeface="Calibri"/>
              </a:rPr>
              <a:t>of</a:t>
            </a:r>
            <a:r>
              <a:rPr sz="1000" spc="-35" dirty="0">
                <a:latin typeface="Calibri"/>
                <a:cs typeface="Calibri"/>
              </a:rPr>
              <a:t> </a:t>
            </a:r>
            <a:r>
              <a:rPr sz="1000" dirty="0">
                <a:latin typeface="Calibri"/>
                <a:cs typeface="Calibri"/>
              </a:rPr>
              <a:t>the</a:t>
            </a:r>
            <a:r>
              <a:rPr sz="1000" spc="-25" dirty="0">
                <a:latin typeface="Calibri"/>
                <a:cs typeface="Calibri"/>
              </a:rPr>
              <a:t> </a:t>
            </a:r>
            <a:r>
              <a:rPr sz="1000" dirty="0">
                <a:latin typeface="Calibri"/>
                <a:cs typeface="Calibri"/>
              </a:rPr>
              <a:t>art</a:t>
            </a:r>
            <a:r>
              <a:rPr sz="1000" spc="-25" dirty="0">
                <a:latin typeface="Calibri"/>
                <a:cs typeface="Calibri"/>
              </a:rPr>
              <a:t> </a:t>
            </a:r>
            <a:r>
              <a:rPr sz="1000" dirty="0">
                <a:latin typeface="Calibri"/>
                <a:cs typeface="Calibri"/>
              </a:rPr>
              <a:t>and</a:t>
            </a:r>
            <a:r>
              <a:rPr sz="1000" spc="-45" dirty="0">
                <a:latin typeface="Calibri"/>
                <a:cs typeface="Calibri"/>
              </a:rPr>
              <a:t> </a:t>
            </a:r>
            <a:r>
              <a:rPr sz="1000" dirty="0">
                <a:latin typeface="Calibri"/>
                <a:cs typeface="Calibri"/>
              </a:rPr>
              <a:t>explain</a:t>
            </a:r>
            <a:r>
              <a:rPr sz="1000" spc="-20" dirty="0">
                <a:latin typeface="Calibri"/>
                <a:cs typeface="Calibri"/>
              </a:rPr>
              <a:t> </a:t>
            </a:r>
            <a:r>
              <a:rPr sz="1000" dirty="0">
                <a:latin typeface="Calibri"/>
                <a:cs typeface="Calibri"/>
              </a:rPr>
              <a:t>how</a:t>
            </a:r>
            <a:r>
              <a:rPr sz="1000" spc="-40" dirty="0">
                <a:latin typeface="Calibri"/>
                <a:cs typeface="Calibri"/>
              </a:rPr>
              <a:t> </a:t>
            </a:r>
            <a:r>
              <a:rPr sz="1000" dirty="0">
                <a:latin typeface="Calibri"/>
                <a:cs typeface="Calibri"/>
              </a:rPr>
              <a:t>this</a:t>
            </a:r>
            <a:r>
              <a:rPr sz="1000" spc="-35" dirty="0">
                <a:latin typeface="Calibri"/>
                <a:cs typeface="Calibri"/>
              </a:rPr>
              <a:t> </a:t>
            </a:r>
            <a:r>
              <a:rPr sz="1000" dirty="0">
                <a:latin typeface="Calibri"/>
                <a:cs typeface="Calibri"/>
              </a:rPr>
              <a:t>technology</a:t>
            </a:r>
            <a:r>
              <a:rPr sz="1000" spc="-20" dirty="0">
                <a:latin typeface="Calibri"/>
                <a:cs typeface="Calibri"/>
              </a:rPr>
              <a:t> </a:t>
            </a:r>
            <a:r>
              <a:rPr sz="1000" dirty="0">
                <a:latin typeface="Calibri"/>
                <a:cs typeface="Calibri"/>
              </a:rPr>
              <a:t>advances</a:t>
            </a:r>
            <a:r>
              <a:rPr sz="1000" spc="-35" dirty="0">
                <a:latin typeface="Calibri"/>
                <a:cs typeface="Calibri"/>
              </a:rPr>
              <a:t> </a:t>
            </a:r>
            <a:r>
              <a:rPr sz="1000" dirty="0">
                <a:latin typeface="Calibri"/>
                <a:cs typeface="Calibri"/>
              </a:rPr>
              <a:t>that</a:t>
            </a:r>
            <a:r>
              <a:rPr sz="1000" spc="-25" dirty="0">
                <a:latin typeface="Calibri"/>
                <a:cs typeface="Calibri"/>
              </a:rPr>
              <a:t> </a:t>
            </a:r>
            <a:r>
              <a:rPr sz="1000" dirty="0">
                <a:latin typeface="Calibri"/>
                <a:cs typeface="Calibri"/>
              </a:rPr>
              <a:t>state</a:t>
            </a:r>
            <a:r>
              <a:rPr sz="1000" spc="-30" dirty="0">
                <a:latin typeface="Calibri"/>
                <a:cs typeface="Calibri"/>
              </a:rPr>
              <a:t> </a:t>
            </a:r>
            <a:r>
              <a:rPr sz="1000" dirty="0">
                <a:latin typeface="Calibri"/>
                <a:cs typeface="Calibri"/>
              </a:rPr>
              <a:t>of</a:t>
            </a:r>
            <a:r>
              <a:rPr sz="1000" spc="-30" dirty="0">
                <a:latin typeface="Calibri"/>
                <a:cs typeface="Calibri"/>
              </a:rPr>
              <a:t> </a:t>
            </a:r>
            <a:r>
              <a:rPr sz="1000" dirty="0">
                <a:latin typeface="Calibri"/>
                <a:cs typeface="Calibri"/>
              </a:rPr>
              <a:t>the</a:t>
            </a:r>
            <a:r>
              <a:rPr sz="1000" spc="-30" dirty="0">
                <a:latin typeface="Calibri"/>
                <a:cs typeface="Calibri"/>
              </a:rPr>
              <a:t> </a:t>
            </a:r>
            <a:r>
              <a:rPr sz="1000" spc="-20" dirty="0">
                <a:latin typeface="Calibri"/>
                <a:cs typeface="Calibri"/>
              </a:rPr>
              <a:t>art.</a:t>
            </a:r>
            <a:endParaRPr sz="1000" dirty="0">
              <a:latin typeface="Calibri"/>
              <a:cs typeface="Calibri"/>
            </a:endParaRPr>
          </a:p>
        </p:txBody>
      </p:sp>
      <p:sp>
        <p:nvSpPr>
          <p:cNvPr id="50" name="object 50"/>
          <p:cNvSpPr txBox="1"/>
          <p:nvPr/>
        </p:nvSpPr>
        <p:spPr>
          <a:xfrm>
            <a:off x="23939" y="5637530"/>
            <a:ext cx="4176395" cy="192360"/>
          </a:xfrm>
          <a:prstGeom prst="rect">
            <a:avLst/>
          </a:prstGeom>
        </p:spPr>
        <p:txBody>
          <a:bodyPr vert="horz" wrap="square" lIns="0" tIns="12700" rIns="0" bIns="0" rtlCol="0">
            <a:spAutoFit/>
          </a:bodyPr>
          <a:lstStyle/>
          <a:p>
            <a:pPr marL="12700">
              <a:lnSpc>
                <a:spcPts val="1385"/>
              </a:lnSpc>
              <a:spcBef>
                <a:spcPts val="100"/>
              </a:spcBef>
            </a:pPr>
            <a:r>
              <a:rPr sz="1200" b="1" spc="-10" dirty="0">
                <a:latin typeface="Calibri"/>
                <a:cs typeface="Calibri"/>
              </a:rPr>
              <a:t>Technology</a:t>
            </a:r>
            <a:r>
              <a:rPr sz="1200" b="1" spc="-5" dirty="0">
                <a:latin typeface="Calibri"/>
                <a:cs typeface="Calibri"/>
              </a:rPr>
              <a:t> </a:t>
            </a:r>
            <a:r>
              <a:rPr sz="1200" b="1" spc="-10" dirty="0">
                <a:latin typeface="Calibri"/>
                <a:cs typeface="Calibri"/>
              </a:rPr>
              <a:t>Limitations</a:t>
            </a:r>
            <a:endParaRPr sz="1200" dirty="0">
              <a:latin typeface="Calibri"/>
              <a:cs typeface="Calibri"/>
            </a:endParaRPr>
          </a:p>
        </p:txBody>
      </p:sp>
      <p:sp>
        <p:nvSpPr>
          <p:cNvPr id="51" name="object 51"/>
          <p:cNvSpPr/>
          <p:nvPr/>
        </p:nvSpPr>
        <p:spPr>
          <a:xfrm>
            <a:off x="6149213" y="2733801"/>
            <a:ext cx="0" cy="1153160"/>
          </a:xfrm>
          <a:custGeom>
            <a:avLst/>
            <a:gdLst/>
            <a:ahLst/>
            <a:cxnLst/>
            <a:rect l="l" t="t" r="r" b="b"/>
            <a:pathLst>
              <a:path h="1153160">
                <a:moveTo>
                  <a:pt x="0" y="0"/>
                </a:moveTo>
                <a:lnTo>
                  <a:pt x="0" y="1152652"/>
                </a:lnTo>
              </a:path>
            </a:pathLst>
          </a:custGeom>
          <a:ln w="12700">
            <a:solidFill>
              <a:srgbClr val="FFFFFF"/>
            </a:solidFill>
          </a:ln>
        </p:spPr>
        <p:txBody>
          <a:bodyPr wrap="square" lIns="0" tIns="0" rIns="0" bIns="0" rtlCol="0"/>
          <a:lstStyle/>
          <a:p>
            <a:endParaRPr/>
          </a:p>
        </p:txBody>
      </p:sp>
      <p:sp>
        <p:nvSpPr>
          <p:cNvPr id="52" name="object 52"/>
          <p:cNvSpPr txBox="1"/>
          <p:nvPr/>
        </p:nvSpPr>
        <p:spPr>
          <a:xfrm>
            <a:off x="60452" y="3450323"/>
            <a:ext cx="5107305" cy="452755"/>
          </a:xfrm>
          <a:prstGeom prst="rect">
            <a:avLst/>
          </a:prstGeom>
        </p:spPr>
        <p:txBody>
          <a:bodyPr vert="horz" wrap="square" lIns="0" tIns="13335" rIns="0" bIns="0" rtlCol="0">
            <a:spAutoFit/>
          </a:bodyPr>
          <a:lstStyle/>
          <a:p>
            <a:pPr marL="12700" marR="5080">
              <a:lnSpc>
                <a:spcPct val="100000"/>
              </a:lnSpc>
              <a:spcBef>
                <a:spcPts val="105"/>
              </a:spcBef>
            </a:pPr>
            <a:r>
              <a:rPr sz="1400" b="1" u="sng" dirty="0">
                <a:solidFill>
                  <a:srgbClr val="C00000"/>
                </a:solidFill>
                <a:uFill>
                  <a:solidFill>
                    <a:srgbClr val="C00000"/>
                  </a:solidFill>
                </a:uFill>
                <a:latin typeface="Calibri"/>
                <a:cs typeface="Calibri"/>
              </a:rPr>
              <a:t>Delete</a:t>
            </a:r>
            <a:r>
              <a:rPr sz="1400" b="1" u="sng" spc="-55" dirty="0">
                <a:solidFill>
                  <a:srgbClr val="C00000"/>
                </a:solidFill>
                <a:uFill>
                  <a:solidFill>
                    <a:srgbClr val="C00000"/>
                  </a:solidFill>
                </a:uFill>
                <a:latin typeface="Calibri"/>
                <a:cs typeface="Calibri"/>
              </a:rPr>
              <a:t> </a:t>
            </a:r>
            <a:r>
              <a:rPr sz="1400" b="1" u="sng" dirty="0">
                <a:solidFill>
                  <a:srgbClr val="C00000"/>
                </a:solidFill>
                <a:uFill>
                  <a:solidFill>
                    <a:srgbClr val="C00000"/>
                  </a:solidFill>
                </a:uFill>
                <a:latin typeface="Calibri"/>
                <a:cs typeface="Calibri"/>
              </a:rPr>
              <a:t>section</a:t>
            </a:r>
            <a:r>
              <a:rPr sz="1400" b="1" u="sng" spc="-35" dirty="0">
                <a:solidFill>
                  <a:srgbClr val="C00000"/>
                </a:solidFill>
                <a:uFill>
                  <a:solidFill>
                    <a:srgbClr val="C00000"/>
                  </a:solidFill>
                </a:uFill>
                <a:latin typeface="Calibri"/>
                <a:cs typeface="Calibri"/>
              </a:rPr>
              <a:t> </a:t>
            </a:r>
            <a:r>
              <a:rPr sz="1400" b="1" u="sng" dirty="0">
                <a:solidFill>
                  <a:srgbClr val="C00000"/>
                </a:solidFill>
                <a:uFill>
                  <a:solidFill>
                    <a:srgbClr val="C00000"/>
                  </a:solidFill>
                </a:uFill>
                <a:latin typeface="Calibri"/>
                <a:cs typeface="Calibri"/>
              </a:rPr>
              <a:t>descriptions</a:t>
            </a:r>
            <a:r>
              <a:rPr sz="1400" b="1" spc="-35" dirty="0">
                <a:solidFill>
                  <a:srgbClr val="C00000"/>
                </a:solidFill>
                <a:latin typeface="Calibri"/>
                <a:cs typeface="Calibri"/>
              </a:rPr>
              <a:t> </a:t>
            </a:r>
            <a:r>
              <a:rPr sz="1400" b="1" dirty="0">
                <a:solidFill>
                  <a:srgbClr val="C00000"/>
                </a:solidFill>
                <a:latin typeface="Calibri"/>
                <a:cs typeface="Calibri"/>
              </a:rPr>
              <a:t>and</a:t>
            </a:r>
            <a:r>
              <a:rPr sz="1400" b="1" spc="-35" dirty="0">
                <a:solidFill>
                  <a:srgbClr val="C00000"/>
                </a:solidFill>
                <a:latin typeface="Calibri"/>
                <a:cs typeface="Calibri"/>
              </a:rPr>
              <a:t> </a:t>
            </a:r>
            <a:r>
              <a:rPr sz="1400" b="1" dirty="0">
                <a:solidFill>
                  <a:srgbClr val="C00000"/>
                </a:solidFill>
                <a:latin typeface="Calibri"/>
                <a:cs typeface="Calibri"/>
              </a:rPr>
              <a:t>replace</a:t>
            </a:r>
            <a:r>
              <a:rPr sz="1400" b="1" spc="-50" dirty="0">
                <a:solidFill>
                  <a:srgbClr val="C00000"/>
                </a:solidFill>
                <a:latin typeface="Calibri"/>
                <a:cs typeface="Calibri"/>
              </a:rPr>
              <a:t> </a:t>
            </a:r>
            <a:r>
              <a:rPr sz="1400" b="1" dirty="0">
                <a:solidFill>
                  <a:srgbClr val="C00000"/>
                </a:solidFill>
                <a:latin typeface="Calibri"/>
                <a:cs typeface="Calibri"/>
              </a:rPr>
              <a:t>with</a:t>
            </a:r>
            <a:r>
              <a:rPr sz="1400" b="1" spc="-25" dirty="0">
                <a:solidFill>
                  <a:srgbClr val="C00000"/>
                </a:solidFill>
                <a:latin typeface="Calibri"/>
                <a:cs typeface="Calibri"/>
              </a:rPr>
              <a:t> </a:t>
            </a:r>
            <a:r>
              <a:rPr sz="1400" b="1" dirty="0">
                <a:solidFill>
                  <a:srgbClr val="C00000"/>
                </a:solidFill>
                <a:latin typeface="Calibri"/>
                <a:cs typeface="Calibri"/>
              </a:rPr>
              <a:t>your</a:t>
            </a:r>
            <a:r>
              <a:rPr sz="1400" b="1" spc="-25" dirty="0">
                <a:solidFill>
                  <a:srgbClr val="C00000"/>
                </a:solidFill>
                <a:latin typeface="Calibri"/>
                <a:cs typeface="Calibri"/>
              </a:rPr>
              <a:t> </a:t>
            </a:r>
            <a:r>
              <a:rPr sz="1400" b="1" dirty="0">
                <a:solidFill>
                  <a:srgbClr val="C00000"/>
                </a:solidFill>
                <a:latin typeface="Calibri"/>
                <a:cs typeface="Calibri"/>
              </a:rPr>
              <a:t>own</a:t>
            </a:r>
            <a:r>
              <a:rPr sz="1400" b="1" spc="-40" dirty="0">
                <a:solidFill>
                  <a:srgbClr val="C00000"/>
                </a:solidFill>
                <a:latin typeface="Calibri"/>
                <a:cs typeface="Calibri"/>
              </a:rPr>
              <a:t> </a:t>
            </a:r>
            <a:r>
              <a:rPr sz="1400" b="1" dirty="0">
                <a:solidFill>
                  <a:srgbClr val="C00000"/>
                </a:solidFill>
                <a:latin typeface="Calibri"/>
                <a:cs typeface="Calibri"/>
              </a:rPr>
              <a:t>text.</a:t>
            </a:r>
            <a:r>
              <a:rPr sz="1400" b="1" spc="254" dirty="0">
                <a:solidFill>
                  <a:srgbClr val="C00000"/>
                </a:solidFill>
                <a:latin typeface="Calibri"/>
                <a:cs typeface="Calibri"/>
              </a:rPr>
              <a:t> </a:t>
            </a:r>
            <a:r>
              <a:rPr sz="1400" b="1" spc="-35" dirty="0">
                <a:solidFill>
                  <a:srgbClr val="C00000"/>
                </a:solidFill>
                <a:latin typeface="Calibri"/>
                <a:cs typeface="Calibri"/>
              </a:rPr>
              <a:t>You </a:t>
            </a:r>
            <a:r>
              <a:rPr sz="1400" b="1" spc="-25" dirty="0">
                <a:solidFill>
                  <a:srgbClr val="C00000"/>
                </a:solidFill>
                <a:latin typeface="Calibri"/>
                <a:cs typeface="Calibri"/>
              </a:rPr>
              <a:t>may </a:t>
            </a:r>
            <a:r>
              <a:rPr sz="1400" b="1" dirty="0">
                <a:solidFill>
                  <a:srgbClr val="C00000"/>
                </a:solidFill>
                <a:latin typeface="Calibri"/>
                <a:cs typeface="Calibri"/>
              </a:rPr>
              <a:t>change</a:t>
            </a:r>
            <a:r>
              <a:rPr sz="1400" b="1" spc="-45" dirty="0">
                <a:solidFill>
                  <a:srgbClr val="C00000"/>
                </a:solidFill>
                <a:latin typeface="Calibri"/>
                <a:cs typeface="Calibri"/>
              </a:rPr>
              <a:t> </a:t>
            </a:r>
            <a:r>
              <a:rPr sz="1400" b="1" dirty="0">
                <a:solidFill>
                  <a:srgbClr val="C00000"/>
                </a:solidFill>
                <a:latin typeface="Calibri"/>
                <a:cs typeface="Calibri"/>
              </a:rPr>
              <a:t>the</a:t>
            </a:r>
            <a:r>
              <a:rPr sz="1400" b="1" spc="-25" dirty="0">
                <a:solidFill>
                  <a:srgbClr val="C00000"/>
                </a:solidFill>
                <a:latin typeface="Calibri"/>
                <a:cs typeface="Calibri"/>
              </a:rPr>
              <a:t> </a:t>
            </a:r>
            <a:r>
              <a:rPr sz="1400" b="1" dirty="0">
                <a:solidFill>
                  <a:srgbClr val="C00000"/>
                </a:solidFill>
                <a:latin typeface="Calibri"/>
                <a:cs typeface="Calibri"/>
              </a:rPr>
              <a:t>size</a:t>
            </a:r>
            <a:r>
              <a:rPr sz="1400" b="1" spc="-20" dirty="0">
                <a:solidFill>
                  <a:srgbClr val="C00000"/>
                </a:solidFill>
                <a:latin typeface="Calibri"/>
                <a:cs typeface="Calibri"/>
              </a:rPr>
              <a:t> </a:t>
            </a:r>
            <a:r>
              <a:rPr sz="1400" b="1" dirty="0">
                <a:solidFill>
                  <a:srgbClr val="C00000"/>
                </a:solidFill>
                <a:latin typeface="Calibri"/>
                <a:cs typeface="Calibri"/>
              </a:rPr>
              <a:t>of</a:t>
            </a:r>
            <a:r>
              <a:rPr sz="1400" b="1" spc="-15" dirty="0">
                <a:solidFill>
                  <a:srgbClr val="C00000"/>
                </a:solidFill>
                <a:latin typeface="Calibri"/>
                <a:cs typeface="Calibri"/>
              </a:rPr>
              <a:t> </a:t>
            </a:r>
            <a:r>
              <a:rPr sz="1400" b="1" dirty="0">
                <a:solidFill>
                  <a:srgbClr val="C00000"/>
                </a:solidFill>
                <a:latin typeface="Calibri"/>
                <a:cs typeface="Calibri"/>
              </a:rPr>
              <a:t>sections,</a:t>
            </a:r>
            <a:r>
              <a:rPr sz="1400" b="1" spc="-30" dirty="0">
                <a:solidFill>
                  <a:srgbClr val="C00000"/>
                </a:solidFill>
                <a:latin typeface="Calibri"/>
                <a:cs typeface="Calibri"/>
              </a:rPr>
              <a:t> </a:t>
            </a:r>
            <a:r>
              <a:rPr sz="1400" b="1" dirty="0">
                <a:solidFill>
                  <a:srgbClr val="C00000"/>
                </a:solidFill>
                <a:latin typeface="Calibri"/>
                <a:cs typeface="Calibri"/>
              </a:rPr>
              <a:t>but</a:t>
            </a:r>
            <a:r>
              <a:rPr sz="1400" b="1" spc="-15" dirty="0">
                <a:solidFill>
                  <a:srgbClr val="C00000"/>
                </a:solidFill>
                <a:latin typeface="Calibri"/>
                <a:cs typeface="Calibri"/>
              </a:rPr>
              <a:t> </a:t>
            </a:r>
            <a:r>
              <a:rPr sz="1400" b="1" dirty="0">
                <a:solidFill>
                  <a:srgbClr val="C00000"/>
                </a:solidFill>
                <a:latin typeface="Calibri"/>
                <a:cs typeface="Calibri"/>
              </a:rPr>
              <a:t>all </a:t>
            </a:r>
            <a:r>
              <a:rPr sz="1400" b="1" spc="-10" dirty="0">
                <a:solidFill>
                  <a:srgbClr val="C00000"/>
                </a:solidFill>
                <a:latin typeface="Calibri"/>
                <a:cs typeface="Calibri"/>
              </a:rPr>
              <a:t>information</a:t>
            </a:r>
            <a:r>
              <a:rPr sz="1400" b="1" spc="-50" dirty="0">
                <a:solidFill>
                  <a:srgbClr val="C00000"/>
                </a:solidFill>
                <a:latin typeface="Calibri"/>
                <a:cs typeface="Calibri"/>
              </a:rPr>
              <a:t> </a:t>
            </a:r>
            <a:r>
              <a:rPr sz="1400" b="1" dirty="0">
                <a:solidFill>
                  <a:srgbClr val="C00000"/>
                </a:solidFill>
                <a:latin typeface="Calibri"/>
                <a:cs typeface="Calibri"/>
              </a:rPr>
              <a:t>must</a:t>
            </a:r>
            <a:r>
              <a:rPr sz="1400" b="1" spc="-15" dirty="0">
                <a:solidFill>
                  <a:srgbClr val="C00000"/>
                </a:solidFill>
                <a:latin typeface="Calibri"/>
                <a:cs typeface="Calibri"/>
              </a:rPr>
              <a:t> </a:t>
            </a:r>
            <a:r>
              <a:rPr sz="1400" b="1" dirty="0">
                <a:solidFill>
                  <a:srgbClr val="C00000"/>
                </a:solidFill>
                <a:latin typeface="Calibri"/>
                <a:cs typeface="Calibri"/>
              </a:rPr>
              <a:t>be</a:t>
            </a:r>
            <a:r>
              <a:rPr sz="1400" b="1" spc="-15" dirty="0">
                <a:solidFill>
                  <a:srgbClr val="C00000"/>
                </a:solidFill>
                <a:latin typeface="Calibri"/>
                <a:cs typeface="Calibri"/>
              </a:rPr>
              <a:t> </a:t>
            </a:r>
            <a:r>
              <a:rPr sz="1400" b="1" spc="-10" dirty="0">
                <a:solidFill>
                  <a:srgbClr val="C00000"/>
                </a:solidFill>
                <a:latin typeface="Calibri"/>
                <a:cs typeface="Calibri"/>
              </a:rPr>
              <a:t>covered.</a:t>
            </a:r>
            <a:endParaRPr sz="1400" dirty="0">
              <a:latin typeface="Calibri"/>
              <a:cs typeface="Calibri"/>
            </a:endParaRPr>
          </a:p>
        </p:txBody>
      </p:sp>
      <p:pic>
        <p:nvPicPr>
          <p:cNvPr id="53" name="object 53"/>
          <p:cNvPicPr/>
          <p:nvPr/>
        </p:nvPicPr>
        <p:blipFill>
          <a:blip r:embed="rId6" cstate="print"/>
          <a:stretch>
            <a:fillRect/>
          </a:stretch>
        </p:blipFill>
        <p:spPr>
          <a:xfrm>
            <a:off x="2961132" y="201142"/>
            <a:ext cx="2965704" cy="595909"/>
          </a:xfrm>
          <a:prstGeom prst="rect">
            <a:avLst/>
          </a:prstGeom>
        </p:spPr>
      </p:pic>
      <p:graphicFrame>
        <p:nvGraphicFramePr>
          <p:cNvPr id="54" name="object 54"/>
          <p:cNvGraphicFramePr>
            <a:graphicFrameLocks noGrp="1"/>
          </p:cNvGraphicFramePr>
          <p:nvPr>
            <p:extLst>
              <p:ext uri="{D42A27DB-BD31-4B8C-83A1-F6EECF244321}">
                <p14:modId xmlns:p14="http://schemas.microsoft.com/office/powerpoint/2010/main" val="3262891028"/>
              </p:ext>
            </p:extLst>
          </p:nvPr>
        </p:nvGraphicFramePr>
        <p:xfrm>
          <a:off x="2988182" y="227584"/>
          <a:ext cx="2965704" cy="474980"/>
        </p:xfrm>
        <a:graphic>
          <a:graphicData uri="http://schemas.openxmlformats.org/drawingml/2006/table">
            <a:tbl>
              <a:tblPr firstRow="1" bandRow="1">
                <a:tableStyleId>{2D5ABB26-0587-4C30-8999-92F81FD0307C}</a:tableStyleId>
              </a:tblPr>
              <a:tblGrid>
                <a:gridCol w="1820210">
                  <a:extLst>
                    <a:ext uri="{9D8B030D-6E8A-4147-A177-3AD203B41FA5}">
                      <a16:colId xmlns:a16="http://schemas.microsoft.com/office/drawing/2014/main" val="20000"/>
                    </a:ext>
                  </a:extLst>
                </a:gridCol>
                <a:gridCol w="595922">
                  <a:extLst>
                    <a:ext uri="{9D8B030D-6E8A-4147-A177-3AD203B41FA5}">
                      <a16:colId xmlns:a16="http://schemas.microsoft.com/office/drawing/2014/main" val="20001"/>
                    </a:ext>
                  </a:extLst>
                </a:gridCol>
                <a:gridCol w="549572">
                  <a:extLst>
                    <a:ext uri="{9D8B030D-6E8A-4147-A177-3AD203B41FA5}">
                      <a16:colId xmlns:a16="http://schemas.microsoft.com/office/drawing/2014/main" val="20002"/>
                    </a:ext>
                  </a:extLst>
                </a:gridCol>
              </a:tblGrid>
              <a:tr h="237490">
                <a:tc rowSpan="2">
                  <a:txBody>
                    <a:bodyPr/>
                    <a:lstStyle/>
                    <a:p>
                      <a:pPr>
                        <a:lnSpc>
                          <a:spcPct val="100000"/>
                        </a:lnSpc>
                        <a:spcBef>
                          <a:spcPts val="45"/>
                        </a:spcBef>
                      </a:pPr>
                      <a:endParaRPr sz="900" dirty="0">
                        <a:latin typeface="Times New Roman"/>
                        <a:cs typeface="Times New Roman"/>
                      </a:endParaRPr>
                    </a:p>
                    <a:p>
                      <a:pPr marL="27305">
                        <a:lnSpc>
                          <a:spcPct val="100000"/>
                        </a:lnSpc>
                      </a:pPr>
                      <a:r>
                        <a:rPr sz="1200" b="1" dirty="0">
                          <a:latin typeface="Calibri"/>
                          <a:cs typeface="Calibri"/>
                        </a:rPr>
                        <a:t>NDCEE</a:t>
                      </a:r>
                      <a:r>
                        <a:rPr sz="1200" b="1" spc="-15" dirty="0">
                          <a:latin typeface="Calibri"/>
                          <a:cs typeface="Calibri"/>
                        </a:rPr>
                        <a:t> </a:t>
                      </a:r>
                      <a:r>
                        <a:rPr sz="1200" b="1" dirty="0">
                          <a:latin typeface="Calibri"/>
                          <a:cs typeface="Calibri"/>
                        </a:rPr>
                        <a:t>Funds</a:t>
                      </a:r>
                      <a:r>
                        <a:rPr sz="1200" b="1" spc="-15" dirty="0">
                          <a:latin typeface="Calibri"/>
                          <a:cs typeface="Calibri"/>
                        </a:rPr>
                        <a:t> </a:t>
                      </a:r>
                      <a:r>
                        <a:rPr sz="1200" b="1" dirty="0">
                          <a:latin typeface="Calibri"/>
                          <a:cs typeface="Calibri"/>
                        </a:rPr>
                        <a:t>Request</a:t>
                      </a:r>
                      <a:r>
                        <a:rPr sz="1200" b="1" spc="-15" dirty="0">
                          <a:latin typeface="Calibri"/>
                          <a:cs typeface="Calibri"/>
                        </a:rPr>
                        <a:t> </a:t>
                      </a:r>
                      <a:r>
                        <a:rPr sz="1200" b="1" spc="-20" dirty="0">
                          <a:latin typeface="Calibri"/>
                          <a:cs typeface="Calibri"/>
                        </a:rPr>
                        <a:t>($K)</a:t>
                      </a:r>
                      <a:endParaRPr sz="1200" dirty="0">
                        <a:latin typeface="Calibri"/>
                        <a:cs typeface="Calibri"/>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3345">
                        <a:lnSpc>
                          <a:spcPct val="100000"/>
                        </a:lnSpc>
                        <a:spcBef>
                          <a:spcPts val="145"/>
                        </a:spcBef>
                      </a:pPr>
                      <a:r>
                        <a:rPr sz="1200" b="1" spc="-20" dirty="0">
                          <a:latin typeface="Calibri"/>
                          <a:cs typeface="Calibri"/>
                        </a:rPr>
                        <a:t>Year</a:t>
                      </a:r>
                      <a:r>
                        <a:rPr sz="1200" b="1" spc="-35" dirty="0">
                          <a:latin typeface="Calibri"/>
                          <a:cs typeface="Calibri"/>
                        </a:rPr>
                        <a:t> </a:t>
                      </a:r>
                      <a:r>
                        <a:rPr sz="1200" b="1" spc="-50" dirty="0">
                          <a:latin typeface="Calibri"/>
                          <a:cs typeface="Calibri"/>
                        </a:rPr>
                        <a:t>1</a:t>
                      </a:r>
                      <a:endParaRPr sz="1200" dirty="0">
                        <a:latin typeface="Calibri"/>
                        <a:cs typeface="Calibri"/>
                      </a:endParaRPr>
                    </a:p>
                  </a:txBody>
                  <a:tcPr marL="0" marR="0" marT="184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L="71120">
                        <a:lnSpc>
                          <a:spcPct val="100000"/>
                        </a:lnSpc>
                        <a:spcBef>
                          <a:spcPts val="145"/>
                        </a:spcBef>
                      </a:pPr>
                      <a:r>
                        <a:rPr sz="1200" b="1" spc="-20" dirty="0">
                          <a:latin typeface="Calibri"/>
                          <a:cs typeface="Calibri"/>
                        </a:rPr>
                        <a:t>Year</a:t>
                      </a:r>
                      <a:r>
                        <a:rPr sz="1200" b="1" spc="-35" dirty="0">
                          <a:latin typeface="Calibri"/>
                          <a:cs typeface="Calibri"/>
                        </a:rPr>
                        <a:t> </a:t>
                      </a:r>
                      <a:r>
                        <a:rPr sz="1200" b="1" spc="-50" dirty="0">
                          <a:latin typeface="Calibri"/>
                          <a:cs typeface="Calibri"/>
                        </a:rPr>
                        <a:t>2</a:t>
                      </a:r>
                      <a:endParaRPr sz="1200">
                        <a:latin typeface="Calibri"/>
                        <a:cs typeface="Calibri"/>
                      </a:endParaRPr>
                    </a:p>
                  </a:txBody>
                  <a:tcPr marL="0" marR="0" marT="184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0"/>
                  </a:ext>
                </a:extLst>
              </a:tr>
              <a:tr h="237490">
                <a:tc vMerge="1">
                  <a:txBody>
                    <a:bodyPr/>
                    <a:lstStyle/>
                    <a:p>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bl>
          </a:graphicData>
        </a:graphic>
      </p:graphicFrame>
      <p:sp>
        <p:nvSpPr>
          <p:cNvPr id="55" name="object 55"/>
          <p:cNvSpPr txBox="1"/>
          <p:nvPr/>
        </p:nvSpPr>
        <p:spPr>
          <a:xfrm>
            <a:off x="6214998" y="972439"/>
            <a:ext cx="2361565" cy="192360"/>
          </a:xfrm>
          <a:prstGeom prst="rect">
            <a:avLst/>
          </a:prstGeom>
        </p:spPr>
        <p:txBody>
          <a:bodyPr vert="horz" wrap="square" lIns="0" tIns="12700" rIns="0" bIns="0" rtlCol="0">
            <a:spAutoFit/>
          </a:bodyPr>
          <a:lstStyle/>
          <a:p>
            <a:pPr marL="12700">
              <a:lnSpc>
                <a:spcPts val="1385"/>
              </a:lnSpc>
              <a:spcBef>
                <a:spcPts val="100"/>
              </a:spcBef>
            </a:pPr>
            <a:r>
              <a:rPr sz="1200" b="1" spc="-10" dirty="0">
                <a:latin typeface="Calibri"/>
                <a:cs typeface="Calibri"/>
              </a:rPr>
              <a:t>Technical</a:t>
            </a:r>
            <a:r>
              <a:rPr sz="1200" b="1" spc="-40" dirty="0">
                <a:latin typeface="Calibri"/>
                <a:cs typeface="Calibri"/>
              </a:rPr>
              <a:t> </a:t>
            </a:r>
            <a:r>
              <a:rPr sz="1200" b="1" spc="-10" dirty="0">
                <a:latin typeface="Calibri"/>
                <a:cs typeface="Calibri"/>
              </a:rPr>
              <a:t>Approach</a:t>
            </a:r>
            <a:endParaRPr sz="1200" dirty="0">
              <a:latin typeface="Calibri"/>
              <a:cs typeface="Calibri"/>
            </a:endParaRPr>
          </a:p>
        </p:txBody>
      </p:sp>
      <p:graphicFrame>
        <p:nvGraphicFramePr>
          <p:cNvPr id="56" name="object 56"/>
          <p:cNvGraphicFramePr>
            <a:graphicFrameLocks noGrp="1"/>
          </p:cNvGraphicFramePr>
          <p:nvPr>
            <p:extLst>
              <p:ext uri="{D42A27DB-BD31-4B8C-83A1-F6EECF244321}">
                <p14:modId xmlns:p14="http://schemas.microsoft.com/office/powerpoint/2010/main" val="4013740074"/>
              </p:ext>
            </p:extLst>
          </p:nvPr>
        </p:nvGraphicFramePr>
        <p:xfrm>
          <a:off x="6136513" y="2733801"/>
          <a:ext cx="6043295" cy="1137920"/>
        </p:xfrm>
        <a:graphic>
          <a:graphicData uri="http://schemas.openxmlformats.org/drawingml/2006/table">
            <a:tbl>
              <a:tblPr firstRow="1" bandRow="1">
                <a:tableStyleId>{2D5ABB26-0587-4C30-8999-92F81FD0307C}</a:tableStyleId>
              </a:tblPr>
              <a:tblGrid>
                <a:gridCol w="582295">
                  <a:extLst>
                    <a:ext uri="{9D8B030D-6E8A-4147-A177-3AD203B41FA5}">
                      <a16:colId xmlns:a16="http://schemas.microsoft.com/office/drawing/2014/main" val="20000"/>
                    </a:ext>
                  </a:extLst>
                </a:gridCol>
                <a:gridCol w="575945">
                  <a:extLst>
                    <a:ext uri="{9D8B030D-6E8A-4147-A177-3AD203B41FA5}">
                      <a16:colId xmlns:a16="http://schemas.microsoft.com/office/drawing/2014/main" val="20001"/>
                    </a:ext>
                  </a:extLst>
                </a:gridCol>
                <a:gridCol w="2428240">
                  <a:extLst>
                    <a:ext uri="{9D8B030D-6E8A-4147-A177-3AD203B41FA5}">
                      <a16:colId xmlns:a16="http://schemas.microsoft.com/office/drawing/2014/main" val="20002"/>
                    </a:ext>
                  </a:extLst>
                </a:gridCol>
                <a:gridCol w="2456815">
                  <a:extLst>
                    <a:ext uri="{9D8B030D-6E8A-4147-A177-3AD203B41FA5}">
                      <a16:colId xmlns:a16="http://schemas.microsoft.com/office/drawing/2014/main" val="20003"/>
                    </a:ext>
                  </a:extLst>
                </a:gridCol>
              </a:tblGrid>
              <a:tr h="170180">
                <a:tc>
                  <a:txBody>
                    <a:bodyPr/>
                    <a:lstStyle/>
                    <a:p>
                      <a:pPr marL="8890" algn="ctr">
                        <a:lnSpc>
                          <a:spcPct val="100000"/>
                        </a:lnSpc>
                        <a:spcBef>
                          <a:spcPts val="10"/>
                        </a:spcBef>
                      </a:pPr>
                      <a:r>
                        <a:rPr sz="1000" b="1" spc="-10" dirty="0">
                          <a:solidFill>
                            <a:srgbClr val="FFFFFF"/>
                          </a:solidFill>
                          <a:latin typeface="Calibri"/>
                          <a:cs typeface="Calibri"/>
                        </a:rPr>
                        <a:t>Primary?</a:t>
                      </a:r>
                      <a:endParaRPr sz="1000">
                        <a:latin typeface="Calibri"/>
                        <a:cs typeface="Calibri"/>
                      </a:endParaRPr>
                    </a:p>
                  </a:txBody>
                  <a:tcPr marL="0" marR="0" marT="1270" marB="0">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99695">
                        <a:lnSpc>
                          <a:spcPct val="100000"/>
                        </a:lnSpc>
                        <a:spcBef>
                          <a:spcPts val="10"/>
                        </a:spcBef>
                      </a:pPr>
                      <a:r>
                        <a:rPr sz="1000" b="1" spc="-10" dirty="0">
                          <a:solidFill>
                            <a:srgbClr val="FFFFFF"/>
                          </a:solidFill>
                          <a:latin typeface="Calibri"/>
                          <a:cs typeface="Calibri"/>
                        </a:rPr>
                        <a:t>Service</a:t>
                      </a:r>
                      <a:endParaRPr sz="1000">
                        <a:latin typeface="Calibri"/>
                        <a:cs typeface="Calibri"/>
                      </a:endParaRPr>
                    </a:p>
                  </a:txBody>
                  <a:tcPr marL="0" marR="0" marT="12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635" marR="39370" algn="ctr">
                        <a:lnSpc>
                          <a:spcPct val="100000"/>
                        </a:lnSpc>
                        <a:spcBef>
                          <a:spcPts val="10"/>
                        </a:spcBef>
                      </a:pPr>
                      <a:r>
                        <a:rPr sz="1000" b="1" spc="-20" dirty="0">
                          <a:solidFill>
                            <a:srgbClr val="FFFFFF"/>
                          </a:solidFill>
                          <a:latin typeface="Calibri"/>
                          <a:cs typeface="Calibri"/>
                        </a:rPr>
                        <a:t>Need</a:t>
                      </a:r>
                      <a:endParaRPr sz="1000">
                        <a:latin typeface="Calibri"/>
                        <a:cs typeface="Calibri"/>
                      </a:endParaRPr>
                    </a:p>
                  </a:txBody>
                  <a:tcPr marL="0" marR="0" marT="12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817244">
                        <a:lnSpc>
                          <a:spcPct val="100000"/>
                        </a:lnSpc>
                        <a:spcBef>
                          <a:spcPts val="10"/>
                        </a:spcBef>
                      </a:pPr>
                      <a:r>
                        <a:rPr sz="1000" b="1" spc="-10" dirty="0">
                          <a:solidFill>
                            <a:srgbClr val="FFFFFF"/>
                          </a:solidFill>
                          <a:latin typeface="Calibri"/>
                          <a:cs typeface="Calibri"/>
                        </a:rPr>
                        <a:t>Documentation</a:t>
                      </a:r>
                      <a:endParaRPr sz="1000">
                        <a:latin typeface="Calibri"/>
                        <a:cs typeface="Calibri"/>
                      </a:endParaRPr>
                    </a:p>
                  </a:txBody>
                  <a:tcPr marL="0" marR="0" marT="12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extLst>
                  <a:ext uri="{0D108BD9-81ED-4DB2-BD59-A6C34878D82A}">
                    <a16:rowId xmlns:a16="http://schemas.microsoft.com/office/drawing/2014/main" val="10000"/>
                  </a:ext>
                </a:extLst>
              </a:tr>
              <a:tr h="322580">
                <a:tc>
                  <a:txBody>
                    <a:bodyPr/>
                    <a:lstStyle/>
                    <a:p>
                      <a:pPr marL="6350" algn="ctr">
                        <a:lnSpc>
                          <a:spcPct val="100000"/>
                        </a:lnSpc>
                        <a:spcBef>
                          <a:spcPts val="610"/>
                        </a:spcBef>
                      </a:pPr>
                      <a:r>
                        <a:rPr sz="1000" spc="-10" dirty="0">
                          <a:latin typeface="Calibri"/>
                          <a:cs typeface="Calibri"/>
                        </a:rPr>
                        <a:t>Yes/No</a:t>
                      </a:r>
                      <a:endParaRPr sz="1000" dirty="0">
                        <a:latin typeface="Calibri"/>
                        <a:cs typeface="Calibri"/>
                      </a:endParaRPr>
                    </a:p>
                  </a:txBody>
                  <a:tcPr marL="0" marR="0" marT="77470" marB="0">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1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endParaRPr lang="en-US" dirty="0"/>
                    </a:p>
                  </a:txBody>
                  <a:tcPr marL="0" marR="0" marT="12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endParaRPr lang="en-US"/>
                    </a:p>
                  </a:txBody>
                  <a:tcPr marL="0" marR="0" marT="12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1"/>
                  </a:ext>
                </a:extLst>
              </a:tr>
              <a:tr h="322580">
                <a:tc>
                  <a:txBody>
                    <a:bodyPr/>
                    <a:lstStyle/>
                    <a:p>
                      <a:pPr marL="6350" algn="ctr">
                        <a:lnSpc>
                          <a:spcPct val="100000"/>
                        </a:lnSpc>
                        <a:spcBef>
                          <a:spcPts val="610"/>
                        </a:spcBef>
                      </a:pPr>
                      <a:r>
                        <a:rPr sz="1000" spc="-10" dirty="0">
                          <a:latin typeface="Calibri"/>
                          <a:cs typeface="Calibri"/>
                        </a:rPr>
                        <a:t>Yes/No</a:t>
                      </a:r>
                      <a:endParaRPr sz="1000">
                        <a:latin typeface="Calibri"/>
                        <a:cs typeface="Calibri"/>
                      </a:endParaRPr>
                    </a:p>
                  </a:txBody>
                  <a:tcPr marL="0" marR="0" marT="77470" marB="0">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a:lnSpc>
                          <a:spcPct val="100000"/>
                        </a:lnSpc>
                      </a:pPr>
                      <a:endParaRPr sz="11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endParaRPr lang="en-US" dirty="0"/>
                    </a:p>
                  </a:txBody>
                  <a:tcPr marL="0" marR="0" marT="152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endParaRPr lang="en-US"/>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extLst>
                  <a:ext uri="{0D108BD9-81ED-4DB2-BD59-A6C34878D82A}">
                    <a16:rowId xmlns:a16="http://schemas.microsoft.com/office/drawing/2014/main" val="10002"/>
                  </a:ext>
                </a:extLst>
              </a:tr>
              <a:tr h="322580">
                <a:tc>
                  <a:txBody>
                    <a:bodyPr/>
                    <a:lstStyle/>
                    <a:p>
                      <a:pPr marL="6350" algn="ctr">
                        <a:lnSpc>
                          <a:spcPct val="100000"/>
                        </a:lnSpc>
                        <a:spcBef>
                          <a:spcPts val="610"/>
                        </a:spcBef>
                      </a:pPr>
                      <a:r>
                        <a:rPr sz="1000" spc="-10" dirty="0">
                          <a:latin typeface="Calibri"/>
                          <a:cs typeface="Calibri"/>
                        </a:rPr>
                        <a:t>Yes/No</a:t>
                      </a:r>
                      <a:endParaRPr sz="1000">
                        <a:latin typeface="Calibri"/>
                        <a:cs typeface="Calibri"/>
                      </a:endParaRPr>
                    </a:p>
                  </a:txBody>
                  <a:tcPr marL="0" marR="0" marT="77470" marB="0">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1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endParaRPr lang="en-US"/>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endParaRPr lang="en-US" dirty="0"/>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3"/>
                  </a:ext>
                </a:extLst>
              </a:tr>
            </a:tbl>
          </a:graphicData>
        </a:graphic>
      </p:graphicFrame>
      <p:sp>
        <p:nvSpPr>
          <p:cNvPr id="58" name="TextBox 57"/>
          <p:cNvSpPr txBox="1"/>
          <p:nvPr/>
        </p:nvSpPr>
        <p:spPr>
          <a:xfrm>
            <a:off x="6628617" y="2944508"/>
            <a:ext cx="5243503" cy="769441"/>
          </a:xfrm>
          <a:prstGeom prst="rect">
            <a:avLst/>
          </a:prstGeom>
          <a:noFill/>
        </p:spPr>
        <p:txBody>
          <a:bodyPr wrap="square" rtlCol="0">
            <a:spAutoFit/>
          </a:bodyPr>
          <a:lstStyle/>
          <a:p>
            <a:pPr algn="r"/>
            <a:r>
              <a:rPr lang="en-US" altLang="en-US" sz="1100" b="1" i="1" dirty="0">
                <a:solidFill>
                  <a:srgbClr val="C00000"/>
                </a:solidFill>
                <a:cs typeface="Arial" panose="020B0604020202020204" pitchFamily="34" charset="0"/>
              </a:rPr>
              <a:t>For each Service that this project can benefit, state the need and the supporting documentation or source that validates that there is a need.  Include regulatory driver, if applicable.  Mark primary DoD transition partner (the agency that will sign the Transition Agreement) in left column.</a:t>
            </a:r>
          </a:p>
        </p:txBody>
      </p:sp>
      <p:pic>
        <p:nvPicPr>
          <p:cNvPr id="57" name="Picture 56">
            <a:extLst>
              <a:ext uri="{FF2B5EF4-FFF2-40B4-BE49-F238E27FC236}">
                <a16:creationId xmlns:a16="http://schemas.microsoft.com/office/drawing/2014/main" id="{5180E635-6DE9-5468-6187-7EC7D4BC59F3}"/>
              </a:ext>
            </a:extLst>
          </p:cNvPr>
          <p:cNvPicPr>
            <a:picLocks noChangeAspect="1"/>
          </p:cNvPicPr>
          <p:nvPr/>
        </p:nvPicPr>
        <p:blipFill>
          <a:blip r:embed="rId7"/>
          <a:stretch>
            <a:fillRect/>
          </a:stretch>
        </p:blipFill>
        <p:spPr>
          <a:xfrm>
            <a:off x="-762" y="177800"/>
            <a:ext cx="1280160" cy="617916"/>
          </a:xfrm>
          <a:prstGeom prst="rect">
            <a:avLst/>
          </a:prstGeom>
        </p:spPr>
      </p:pic>
      <p:sp>
        <p:nvSpPr>
          <p:cNvPr id="20" name="TextBox 19">
            <a:extLst>
              <a:ext uri="{FF2B5EF4-FFF2-40B4-BE49-F238E27FC236}">
                <a16:creationId xmlns:a16="http://schemas.microsoft.com/office/drawing/2014/main" id="{C6834A60-9E37-E92D-57A2-BB4ED5305B64}"/>
              </a:ext>
            </a:extLst>
          </p:cNvPr>
          <p:cNvSpPr txBox="1"/>
          <p:nvPr/>
        </p:nvSpPr>
        <p:spPr>
          <a:xfrm>
            <a:off x="6136514" y="1166854"/>
            <a:ext cx="5976748" cy="861774"/>
          </a:xfrm>
          <a:prstGeom prst="rect">
            <a:avLst/>
          </a:prstGeom>
          <a:noFill/>
        </p:spPr>
        <p:txBody>
          <a:bodyPr wrap="square" rtlCol="0">
            <a:spAutoFit/>
          </a:bodyPr>
          <a:lstStyle/>
          <a:p>
            <a:r>
              <a:rPr lang="en-US" sz="1000" dirty="0">
                <a:latin typeface="Calibri"/>
                <a:cs typeface="Calibri"/>
              </a:rPr>
              <a:t>Include </a:t>
            </a:r>
            <a:r>
              <a:rPr lang="en-US" sz="1000" spc="-10" dirty="0">
                <a:latin typeface="Calibri"/>
                <a:cs typeface="Calibri"/>
              </a:rPr>
              <a:t>proposed</a:t>
            </a:r>
            <a:r>
              <a:rPr lang="en-US" sz="1000" spc="-5" dirty="0">
                <a:latin typeface="Calibri"/>
                <a:cs typeface="Calibri"/>
              </a:rPr>
              <a:t> </a:t>
            </a:r>
            <a:r>
              <a:rPr lang="en-US" sz="1000" spc="-10" dirty="0">
                <a:latin typeface="Calibri"/>
                <a:cs typeface="Calibri"/>
              </a:rPr>
              <a:t>phases/steps</a:t>
            </a:r>
            <a:r>
              <a:rPr lang="en-US" sz="1000" spc="20" dirty="0">
                <a:latin typeface="Calibri"/>
                <a:cs typeface="Calibri"/>
              </a:rPr>
              <a:t> </a:t>
            </a:r>
            <a:r>
              <a:rPr lang="en-US" sz="1000" dirty="0">
                <a:latin typeface="Calibri"/>
                <a:cs typeface="Calibri"/>
              </a:rPr>
              <a:t>in</a:t>
            </a:r>
            <a:r>
              <a:rPr lang="en-US" sz="1000" spc="-5" dirty="0">
                <a:latin typeface="Calibri"/>
                <a:cs typeface="Calibri"/>
              </a:rPr>
              <a:t> </a:t>
            </a:r>
            <a:r>
              <a:rPr lang="en-US" sz="1000" dirty="0">
                <a:latin typeface="Calibri"/>
                <a:cs typeface="Calibri"/>
              </a:rPr>
              <a:t>this</a:t>
            </a:r>
            <a:r>
              <a:rPr lang="en-US" sz="1000" spc="-5" dirty="0">
                <a:latin typeface="Calibri"/>
                <a:cs typeface="Calibri"/>
              </a:rPr>
              <a:t> </a:t>
            </a:r>
            <a:r>
              <a:rPr lang="en-US" sz="1000" spc="-10" dirty="0">
                <a:latin typeface="Calibri"/>
                <a:cs typeface="Calibri"/>
              </a:rPr>
              <a:t>project</a:t>
            </a:r>
            <a:endParaRPr lang="en-US" sz="1000" dirty="0">
              <a:latin typeface="Calibri"/>
              <a:cs typeface="Calibri"/>
            </a:endParaRPr>
          </a:p>
          <a:p>
            <a:r>
              <a:rPr lang="en-US" sz="1000" dirty="0">
                <a:latin typeface="+mj-lt"/>
              </a:rPr>
              <a:t>Task/Milestone 1:</a:t>
            </a:r>
          </a:p>
          <a:p>
            <a:r>
              <a:rPr lang="en-US" sz="1000" dirty="0">
                <a:latin typeface="+mj-lt"/>
              </a:rPr>
              <a:t>Task/Milestone 2:</a:t>
            </a:r>
          </a:p>
          <a:p>
            <a:r>
              <a:rPr lang="en-US" sz="1000" dirty="0">
                <a:latin typeface="+mj-lt"/>
              </a:rPr>
              <a:t>Task/Milestone 3: </a:t>
            </a:r>
          </a:p>
          <a:p>
            <a:r>
              <a:rPr lang="en-US" sz="1000" dirty="0">
                <a:latin typeface="+mj-lt"/>
              </a:rPr>
              <a:t>etc.</a:t>
            </a:r>
          </a:p>
        </p:txBody>
      </p:sp>
      <p:sp>
        <p:nvSpPr>
          <p:cNvPr id="59" name="TextBox 58">
            <a:extLst>
              <a:ext uri="{FF2B5EF4-FFF2-40B4-BE49-F238E27FC236}">
                <a16:creationId xmlns:a16="http://schemas.microsoft.com/office/drawing/2014/main" id="{CDBACD28-94FF-9C1E-A81C-8147413B10C2}"/>
              </a:ext>
            </a:extLst>
          </p:cNvPr>
          <p:cNvSpPr txBox="1"/>
          <p:nvPr/>
        </p:nvSpPr>
        <p:spPr>
          <a:xfrm>
            <a:off x="-51639" y="1279577"/>
            <a:ext cx="6180082" cy="235385"/>
          </a:xfrm>
          <a:prstGeom prst="rect">
            <a:avLst/>
          </a:prstGeom>
          <a:noFill/>
        </p:spPr>
        <p:txBody>
          <a:bodyPr wrap="square">
            <a:spAutoFit/>
          </a:bodyPr>
          <a:lstStyle/>
          <a:p>
            <a:pPr marL="12700">
              <a:lnSpc>
                <a:spcPts val="1145"/>
              </a:lnSpc>
            </a:pPr>
            <a:r>
              <a:rPr lang="en-US" sz="1000" dirty="0">
                <a:latin typeface="Calibri"/>
                <a:cs typeface="Calibri"/>
              </a:rPr>
              <a:t>Concise</a:t>
            </a:r>
            <a:r>
              <a:rPr lang="en-US" sz="1000" spc="-20" dirty="0">
                <a:latin typeface="Calibri"/>
                <a:cs typeface="Calibri"/>
              </a:rPr>
              <a:t> </a:t>
            </a:r>
            <a:r>
              <a:rPr lang="en-US" sz="1000" dirty="0">
                <a:latin typeface="Calibri"/>
                <a:cs typeface="Calibri"/>
              </a:rPr>
              <a:t>problem</a:t>
            </a:r>
            <a:r>
              <a:rPr lang="en-US" sz="1000" spc="-25" dirty="0">
                <a:latin typeface="Calibri"/>
                <a:cs typeface="Calibri"/>
              </a:rPr>
              <a:t> </a:t>
            </a:r>
            <a:r>
              <a:rPr lang="en-US" sz="1000" dirty="0">
                <a:latin typeface="Calibri"/>
                <a:cs typeface="Calibri"/>
              </a:rPr>
              <a:t>that</a:t>
            </a:r>
            <a:r>
              <a:rPr lang="en-US" sz="1000" spc="-20" dirty="0">
                <a:latin typeface="Calibri"/>
                <a:cs typeface="Calibri"/>
              </a:rPr>
              <a:t> </a:t>
            </a:r>
            <a:r>
              <a:rPr lang="en-US" sz="1000" dirty="0">
                <a:latin typeface="Calibri"/>
                <a:cs typeface="Calibri"/>
              </a:rPr>
              <a:t>this</a:t>
            </a:r>
            <a:r>
              <a:rPr lang="en-US" sz="1000" spc="-35" dirty="0">
                <a:latin typeface="Calibri"/>
                <a:cs typeface="Calibri"/>
              </a:rPr>
              <a:t> </a:t>
            </a:r>
            <a:r>
              <a:rPr lang="en-US" sz="1000" dirty="0">
                <a:latin typeface="Calibri"/>
                <a:cs typeface="Calibri"/>
              </a:rPr>
              <a:t>technology</a:t>
            </a:r>
            <a:r>
              <a:rPr lang="en-US" sz="1000" spc="-20" dirty="0">
                <a:latin typeface="Calibri"/>
                <a:cs typeface="Calibri"/>
              </a:rPr>
              <a:t> </a:t>
            </a:r>
            <a:r>
              <a:rPr lang="en-US" sz="1000" spc="-10" dirty="0">
                <a:latin typeface="Calibri"/>
                <a:cs typeface="Calibri"/>
              </a:rPr>
              <a:t>proposes</a:t>
            </a:r>
            <a:r>
              <a:rPr lang="en-US" sz="1000" spc="-30" dirty="0">
                <a:latin typeface="Calibri"/>
                <a:cs typeface="Calibri"/>
              </a:rPr>
              <a:t> </a:t>
            </a:r>
            <a:r>
              <a:rPr lang="en-US" sz="1000" dirty="0">
                <a:latin typeface="Calibri"/>
                <a:cs typeface="Calibri"/>
              </a:rPr>
              <a:t>to</a:t>
            </a:r>
            <a:r>
              <a:rPr lang="en-US" sz="1000" spc="-20" dirty="0">
                <a:latin typeface="Calibri"/>
                <a:cs typeface="Calibri"/>
              </a:rPr>
              <a:t> </a:t>
            </a:r>
            <a:r>
              <a:rPr lang="en-US" sz="1000" spc="-10" dirty="0">
                <a:latin typeface="Calibri"/>
                <a:cs typeface="Calibri"/>
              </a:rPr>
              <a:t>solve.</a:t>
            </a:r>
            <a:endParaRPr lang="en-US" sz="1000" dirty="0">
              <a:latin typeface="Calibri"/>
              <a:cs typeface="Calibri"/>
            </a:endParaRPr>
          </a:p>
        </p:txBody>
      </p:sp>
      <p:sp>
        <p:nvSpPr>
          <p:cNvPr id="61" name="TextBox 60">
            <a:extLst>
              <a:ext uri="{FF2B5EF4-FFF2-40B4-BE49-F238E27FC236}">
                <a16:creationId xmlns:a16="http://schemas.microsoft.com/office/drawing/2014/main" id="{C71FCFA3-7DCA-6CBF-628C-09CDBC1CA4A0}"/>
              </a:ext>
            </a:extLst>
          </p:cNvPr>
          <p:cNvSpPr txBox="1"/>
          <p:nvPr/>
        </p:nvSpPr>
        <p:spPr>
          <a:xfrm>
            <a:off x="-48212" y="2426792"/>
            <a:ext cx="6180082" cy="235385"/>
          </a:xfrm>
          <a:prstGeom prst="rect">
            <a:avLst/>
          </a:prstGeom>
          <a:noFill/>
        </p:spPr>
        <p:txBody>
          <a:bodyPr wrap="square">
            <a:spAutoFit/>
          </a:bodyPr>
          <a:lstStyle/>
          <a:p>
            <a:pPr marL="12700">
              <a:lnSpc>
                <a:spcPts val="1145"/>
              </a:lnSpc>
            </a:pPr>
            <a:r>
              <a:rPr lang="en-US" sz="1000" dirty="0">
                <a:latin typeface="Calibri"/>
                <a:cs typeface="Calibri"/>
              </a:rPr>
              <a:t>Describe</a:t>
            </a:r>
            <a:r>
              <a:rPr lang="en-US" sz="1000" spc="-25" dirty="0">
                <a:latin typeface="Calibri"/>
                <a:cs typeface="Calibri"/>
              </a:rPr>
              <a:t> </a:t>
            </a:r>
            <a:r>
              <a:rPr lang="en-US" sz="1000" dirty="0">
                <a:latin typeface="Calibri"/>
                <a:cs typeface="Calibri"/>
              </a:rPr>
              <a:t>the</a:t>
            </a:r>
            <a:r>
              <a:rPr lang="en-US" sz="1000" spc="-20" dirty="0">
                <a:latin typeface="Calibri"/>
                <a:cs typeface="Calibri"/>
              </a:rPr>
              <a:t> </a:t>
            </a:r>
            <a:r>
              <a:rPr lang="en-US" sz="1000" dirty="0">
                <a:latin typeface="Calibri"/>
                <a:cs typeface="Calibri"/>
              </a:rPr>
              <a:t>technology</a:t>
            </a:r>
            <a:r>
              <a:rPr lang="en-US" sz="1000" spc="-25" dirty="0">
                <a:latin typeface="Calibri"/>
                <a:cs typeface="Calibri"/>
              </a:rPr>
              <a:t> </a:t>
            </a:r>
            <a:r>
              <a:rPr lang="en-US" sz="1000" dirty="0">
                <a:latin typeface="Calibri"/>
                <a:cs typeface="Calibri"/>
              </a:rPr>
              <a:t>and</a:t>
            </a:r>
            <a:r>
              <a:rPr lang="en-US" sz="1000" spc="-45" dirty="0">
                <a:latin typeface="Calibri"/>
                <a:cs typeface="Calibri"/>
              </a:rPr>
              <a:t> </a:t>
            </a:r>
            <a:r>
              <a:rPr lang="en-US" sz="1000" dirty="0">
                <a:latin typeface="Calibri"/>
                <a:cs typeface="Calibri"/>
              </a:rPr>
              <a:t>the</a:t>
            </a:r>
            <a:r>
              <a:rPr lang="en-US" sz="1000" spc="-20" dirty="0">
                <a:latin typeface="Calibri"/>
                <a:cs typeface="Calibri"/>
              </a:rPr>
              <a:t> goal</a:t>
            </a:r>
            <a:endParaRPr lang="en-US" sz="1000" dirty="0">
              <a:latin typeface="Calibri"/>
              <a:cs typeface="Calibri"/>
            </a:endParaRPr>
          </a:p>
        </p:txBody>
      </p:sp>
      <p:graphicFrame>
        <p:nvGraphicFramePr>
          <p:cNvPr id="62" name="Diagram 61">
            <a:extLst>
              <a:ext uri="{FF2B5EF4-FFF2-40B4-BE49-F238E27FC236}">
                <a16:creationId xmlns:a16="http://schemas.microsoft.com/office/drawing/2014/main" id="{22C46A61-BDBE-BC66-4258-A3AA1C9C1AB1}"/>
              </a:ext>
            </a:extLst>
          </p:cNvPr>
          <p:cNvGraphicFramePr/>
          <p:nvPr>
            <p:extLst>
              <p:ext uri="{D42A27DB-BD31-4B8C-83A1-F6EECF244321}">
                <p14:modId xmlns:p14="http://schemas.microsoft.com/office/powerpoint/2010/main" val="1154989240"/>
              </p:ext>
            </p:extLst>
          </p:nvPr>
        </p:nvGraphicFramePr>
        <p:xfrm>
          <a:off x="2319325" y="3790712"/>
          <a:ext cx="3607512" cy="86707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3" name="object 19"/>
          <p:cNvSpPr/>
          <p:nvPr/>
        </p:nvSpPr>
        <p:spPr>
          <a:xfrm>
            <a:off x="5990257" y="916262"/>
            <a:ext cx="20242" cy="5958840"/>
          </a:xfrm>
          <a:custGeom>
            <a:avLst/>
            <a:gdLst/>
            <a:ahLst/>
            <a:cxnLst/>
            <a:rect l="l" t="t" r="r" b="b"/>
            <a:pathLst>
              <a:path w="20320" h="5958840">
                <a:moveTo>
                  <a:pt x="0" y="0"/>
                </a:moveTo>
                <a:lnTo>
                  <a:pt x="19812" y="5958839"/>
                </a:lnTo>
              </a:path>
            </a:pathLst>
          </a:custGeom>
          <a:ln w="38100">
            <a:solidFill>
              <a:srgbClr val="000000"/>
            </a:solidFill>
          </a:ln>
        </p:spPr>
        <p:txBody>
          <a:bodyPr wrap="square" lIns="0" tIns="0" rIns="0" bIns="0" rtlCol="0"/>
          <a:lstStyle/>
          <a:p>
            <a:endParaRPr/>
          </a:p>
        </p:txBody>
      </p:sp>
      <p:sp>
        <p:nvSpPr>
          <p:cNvPr id="65" name="TextBox 64">
            <a:extLst>
              <a:ext uri="{FF2B5EF4-FFF2-40B4-BE49-F238E27FC236}">
                <a16:creationId xmlns:a16="http://schemas.microsoft.com/office/drawing/2014/main" id="{F055F980-2542-0649-BF29-7ED5537E9C0B}"/>
              </a:ext>
            </a:extLst>
          </p:cNvPr>
          <p:cNvSpPr txBox="1"/>
          <p:nvPr/>
        </p:nvSpPr>
        <p:spPr>
          <a:xfrm>
            <a:off x="-25378" y="5794007"/>
            <a:ext cx="5972224" cy="246221"/>
          </a:xfrm>
          <a:prstGeom prst="rect">
            <a:avLst/>
          </a:prstGeom>
          <a:noFill/>
        </p:spPr>
        <p:txBody>
          <a:bodyPr wrap="square">
            <a:spAutoFit/>
          </a:bodyPr>
          <a:lstStyle/>
          <a:p>
            <a:pPr marL="177165" indent="-165100">
              <a:spcBef>
                <a:spcPts val="95"/>
              </a:spcBef>
              <a:buFont typeface="Arial" panose="020B0604020202020204" pitchFamily="34" charset="0"/>
              <a:buChar char="•"/>
              <a:tabLst>
                <a:tab pos="177800" algn="l"/>
              </a:tabLst>
            </a:pPr>
            <a:r>
              <a:rPr lang="en-US" sz="1000" dirty="0">
                <a:latin typeface="Calibri"/>
                <a:cs typeface="Calibri"/>
              </a:rPr>
              <a:t>State known or possible technology limitations with your proposed 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8000"/>
          </a:xfrm>
          <a:prstGeom prst="rect">
            <a:avLst/>
          </a:prstGeom>
        </p:spPr>
      </p:pic>
      <p:grpSp>
        <p:nvGrpSpPr>
          <p:cNvPr id="3" name="object 3"/>
          <p:cNvGrpSpPr/>
          <p:nvPr/>
        </p:nvGrpSpPr>
        <p:grpSpPr>
          <a:xfrm>
            <a:off x="0" y="807719"/>
            <a:ext cx="12197080" cy="6070600"/>
            <a:chOff x="0" y="807719"/>
            <a:chExt cx="12197080" cy="6070600"/>
          </a:xfrm>
        </p:grpSpPr>
        <p:pic>
          <p:nvPicPr>
            <p:cNvPr id="4" name="object 4"/>
            <p:cNvPicPr/>
            <p:nvPr/>
          </p:nvPicPr>
          <p:blipFill>
            <a:blip r:embed="rId3" cstate="print"/>
            <a:stretch>
              <a:fillRect/>
            </a:stretch>
          </p:blipFill>
          <p:spPr>
            <a:xfrm>
              <a:off x="0" y="807719"/>
              <a:ext cx="12191238" cy="188213"/>
            </a:xfrm>
            <a:prstGeom prst="rect">
              <a:avLst/>
            </a:prstGeom>
          </p:spPr>
        </p:pic>
        <p:pic>
          <p:nvPicPr>
            <p:cNvPr id="5" name="object 5"/>
            <p:cNvPicPr/>
            <p:nvPr/>
          </p:nvPicPr>
          <p:blipFill>
            <a:blip r:embed="rId4" cstate="print"/>
            <a:stretch>
              <a:fillRect/>
            </a:stretch>
          </p:blipFill>
          <p:spPr>
            <a:xfrm>
              <a:off x="0" y="2330183"/>
              <a:ext cx="12192000" cy="183654"/>
            </a:xfrm>
            <a:prstGeom prst="rect">
              <a:avLst/>
            </a:prstGeom>
          </p:spPr>
        </p:pic>
        <p:sp>
          <p:nvSpPr>
            <p:cNvPr id="6" name="object 6"/>
            <p:cNvSpPr/>
            <p:nvPr/>
          </p:nvSpPr>
          <p:spPr>
            <a:xfrm>
              <a:off x="27432" y="2400300"/>
              <a:ext cx="12164695" cy="45720"/>
            </a:xfrm>
            <a:custGeom>
              <a:avLst/>
              <a:gdLst/>
              <a:ahLst/>
              <a:cxnLst/>
              <a:rect l="l" t="t" r="r" b="b"/>
              <a:pathLst>
                <a:path w="12164695" h="45719">
                  <a:moveTo>
                    <a:pt x="0" y="45720"/>
                  </a:moveTo>
                  <a:lnTo>
                    <a:pt x="12164568" y="45720"/>
                  </a:lnTo>
                  <a:lnTo>
                    <a:pt x="12164568" y="0"/>
                  </a:lnTo>
                  <a:lnTo>
                    <a:pt x="0" y="0"/>
                  </a:lnTo>
                  <a:lnTo>
                    <a:pt x="0" y="45720"/>
                  </a:lnTo>
                  <a:close/>
                </a:path>
              </a:pathLst>
            </a:custGeom>
            <a:solidFill>
              <a:srgbClr val="000000"/>
            </a:solidFill>
          </p:spPr>
          <p:txBody>
            <a:bodyPr wrap="square" lIns="0" tIns="0" rIns="0" bIns="0" rtlCol="0"/>
            <a:lstStyle/>
            <a:p>
              <a:endParaRPr/>
            </a:p>
          </p:txBody>
        </p:sp>
        <p:sp>
          <p:nvSpPr>
            <p:cNvPr id="7" name="object 7"/>
            <p:cNvSpPr/>
            <p:nvPr/>
          </p:nvSpPr>
          <p:spPr>
            <a:xfrm>
              <a:off x="27432" y="2400300"/>
              <a:ext cx="12164695" cy="45720"/>
            </a:xfrm>
            <a:custGeom>
              <a:avLst/>
              <a:gdLst/>
              <a:ahLst/>
              <a:cxnLst/>
              <a:rect l="l" t="t" r="r" b="b"/>
              <a:pathLst>
                <a:path w="12164695" h="45719">
                  <a:moveTo>
                    <a:pt x="0" y="45720"/>
                  </a:moveTo>
                  <a:lnTo>
                    <a:pt x="12164568" y="45720"/>
                  </a:lnTo>
                </a:path>
                <a:path w="12164695" h="45719">
                  <a:moveTo>
                    <a:pt x="12164568" y="0"/>
                  </a:moveTo>
                  <a:lnTo>
                    <a:pt x="0" y="0"/>
                  </a:lnTo>
                  <a:lnTo>
                    <a:pt x="0" y="45720"/>
                  </a:lnTo>
                </a:path>
              </a:pathLst>
            </a:custGeom>
            <a:ln w="9144">
              <a:solidFill>
                <a:srgbClr val="000000"/>
              </a:solidFill>
            </a:ln>
          </p:spPr>
          <p:txBody>
            <a:bodyPr wrap="square" lIns="0" tIns="0" rIns="0" bIns="0" rtlCol="0"/>
            <a:lstStyle/>
            <a:p>
              <a:endParaRPr/>
            </a:p>
          </p:txBody>
        </p:sp>
        <p:pic>
          <p:nvPicPr>
            <p:cNvPr id="8" name="object 8"/>
            <p:cNvPicPr/>
            <p:nvPr/>
          </p:nvPicPr>
          <p:blipFill>
            <a:blip r:embed="rId5" cstate="print"/>
            <a:stretch>
              <a:fillRect/>
            </a:stretch>
          </p:blipFill>
          <p:spPr>
            <a:xfrm>
              <a:off x="6012179" y="833627"/>
              <a:ext cx="186677" cy="6024372"/>
            </a:xfrm>
            <a:prstGeom prst="rect">
              <a:avLst/>
            </a:prstGeom>
          </p:spPr>
        </p:pic>
        <p:sp>
          <p:nvSpPr>
            <p:cNvPr id="9" name="object 9"/>
            <p:cNvSpPr/>
            <p:nvPr/>
          </p:nvSpPr>
          <p:spPr>
            <a:xfrm>
              <a:off x="6096761" y="899921"/>
              <a:ext cx="20320" cy="5958840"/>
            </a:xfrm>
            <a:custGeom>
              <a:avLst/>
              <a:gdLst/>
              <a:ahLst/>
              <a:cxnLst/>
              <a:rect l="l" t="t" r="r" b="b"/>
              <a:pathLst>
                <a:path w="20320" h="5958840">
                  <a:moveTo>
                    <a:pt x="0" y="0"/>
                  </a:moveTo>
                  <a:lnTo>
                    <a:pt x="19812" y="5958840"/>
                  </a:lnTo>
                </a:path>
              </a:pathLst>
            </a:custGeom>
            <a:ln w="38100">
              <a:solidFill>
                <a:srgbClr val="000000"/>
              </a:solidFill>
            </a:ln>
          </p:spPr>
          <p:txBody>
            <a:bodyPr wrap="square" lIns="0" tIns="0" rIns="0" bIns="0" rtlCol="0"/>
            <a:lstStyle/>
            <a:p>
              <a:endParaRPr/>
            </a:p>
          </p:txBody>
        </p:sp>
      </p:grpSp>
      <p:sp>
        <p:nvSpPr>
          <p:cNvPr id="10" name="object 10"/>
          <p:cNvSpPr txBox="1">
            <a:spLocks noGrp="1"/>
          </p:cNvSpPr>
          <p:nvPr>
            <p:ph type="title"/>
          </p:nvPr>
        </p:nvSpPr>
        <p:spPr>
          <a:prstGeom prst="rect">
            <a:avLst/>
          </a:prstGeom>
        </p:spPr>
        <p:txBody>
          <a:bodyPr vert="horz" wrap="square" lIns="0" tIns="12700" rIns="0" bIns="0" rtlCol="0">
            <a:spAutoFit/>
          </a:bodyPr>
          <a:lstStyle/>
          <a:p>
            <a:pPr marL="10695305">
              <a:lnSpc>
                <a:spcPct val="100000"/>
              </a:lnSpc>
              <a:spcBef>
                <a:spcPts val="100"/>
              </a:spcBef>
            </a:pPr>
            <a:r>
              <a:rPr dirty="0"/>
              <a:t>Project</a:t>
            </a:r>
            <a:r>
              <a:rPr spc="-45" dirty="0"/>
              <a:t> </a:t>
            </a:r>
            <a:r>
              <a:rPr spc="-10" dirty="0"/>
              <a:t>Title</a:t>
            </a:r>
          </a:p>
        </p:txBody>
      </p:sp>
      <p:graphicFrame>
        <p:nvGraphicFramePr>
          <p:cNvPr id="11" name="object 11"/>
          <p:cNvGraphicFramePr>
            <a:graphicFrameLocks noGrp="1"/>
          </p:cNvGraphicFramePr>
          <p:nvPr>
            <p:extLst>
              <p:ext uri="{D42A27DB-BD31-4B8C-83A1-F6EECF244321}">
                <p14:modId xmlns:p14="http://schemas.microsoft.com/office/powerpoint/2010/main" val="1954669414"/>
              </p:ext>
            </p:extLst>
          </p:nvPr>
        </p:nvGraphicFramePr>
        <p:xfrm>
          <a:off x="6206964" y="4356171"/>
          <a:ext cx="5895339" cy="1537590"/>
        </p:xfrm>
        <a:graphic>
          <a:graphicData uri="http://schemas.openxmlformats.org/drawingml/2006/table">
            <a:tbl>
              <a:tblPr firstRow="1" bandRow="1">
                <a:tableStyleId>{2D5ABB26-0587-4C30-8999-92F81FD0307C}</a:tableStyleId>
              </a:tblPr>
              <a:tblGrid>
                <a:gridCol w="1168400">
                  <a:extLst>
                    <a:ext uri="{9D8B030D-6E8A-4147-A177-3AD203B41FA5}">
                      <a16:colId xmlns:a16="http://schemas.microsoft.com/office/drawing/2014/main" val="20000"/>
                    </a:ext>
                  </a:extLst>
                </a:gridCol>
                <a:gridCol w="1087755">
                  <a:extLst>
                    <a:ext uri="{9D8B030D-6E8A-4147-A177-3AD203B41FA5}">
                      <a16:colId xmlns:a16="http://schemas.microsoft.com/office/drawing/2014/main" val="20001"/>
                    </a:ext>
                  </a:extLst>
                </a:gridCol>
                <a:gridCol w="645159">
                  <a:extLst>
                    <a:ext uri="{9D8B030D-6E8A-4147-A177-3AD203B41FA5}">
                      <a16:colId xmlns:a16="http://schemas.microsoft.com/office/drawing/2014/main" val="20002"/>
                    </a:ext>
                  </a:extLst>
                </a:gridCol>
                <a:gridCol w="1624330">
                  <a:extLst>
                    <a:ext uri="{9D8B030D-6E8A-4147-A177-3AD203B41FA5}">
                      <a16:colId xmlns:a16="http://schemas.microsoft.com/office/drawing/2014/main" val="20003"/>
                    </a:ext>
                  </a:extLst>
                </a:gridCol>
                <a:gridCol w="1369695">
                  <a:extLst>
                    <a:ext uri="{9D8B030D-6E8A-4147-A177-3AD203B41FA5}">
                      <a16:colId xmlns:a16="http://schemas.microsoft.com/office/drawing/2014/main" val="20004"/>
                    </a:ext>
                  </a:extLst>
                </a:gridCol>
              </a:tblGrid>
              <a:tr h="374650">
                <a:tc>
                  <a:txBody>
                    <a:bodyPr/>
                    <a:lstStyle/>
                    <a:p>
                      <a:pPr marL="27940">
                        <a:lnSpc>
                          <a:spcPct val="100000"/>
                        </a:lnSpc>
                        <a:spcBef>
                          <a:spcPts val="790"/>
                        </a:spcBef>
                      </a:pPr>
                      <a:r>
                        <a:rPr sz="1050" b="1" spc="-20" dirty="0">
                          <a:solidFill>
                            <a:srgbClr val="FFFFFF"/>
                          </a:solidFill>
                          <a:latin typeface="Calibri"/>
                          <a:cs typeface="Calibri"/>
                        </a:rPr>
                        <a:t>Name</a:t>
                      </a:r>
                      <a:endParaRPr sz="1050">
                        <a:latin typeface="Calibri"/>
                        <a:cs typeface="Calibri"/>
                      </a:endParaRPr>
                    </a:p>
                  </a:txBody>
                  <a:tcPr marL="0" marR="0" marT="1003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8575">
                        <a:lnSpc>
                          <a:spcPct val="100000"/>
                        </a:lnSpc>
                        <a:spcBef>
                          <a:spcPts val="155"/>
                        </a:spcBef>
                      </a:pPr>
                      <a:r>
                        <a:rPr sz="1050" b="1" spc="-20" dirty="0">
                          <a:solidFill>
                            <a:srgbClr val="FFFFFF"/>
                          </a:solidFill>
                          <a:latin typeface="Calibri"/>
                          <a:cs typeface="Calibri"/>
                        </a:rPr>
                        <a:t>Role</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8575">
                        <a:lnSpc>
                          <a:spcPct val="100000"/>
                        </a:lnSpc>
                        <a:spcBef>
                          <a:spcPts val="155"/>
                        </a:spcBef>
                      </a:pPr>
                      <a:r>
                        <a:rPr sz="1050" b="1" spc="-10" dirty="0">
                          <a:solidFill>
                            <a:srgbClr val="FFFFFF"/>
                          </a:solidFill>
                          <a:latin typeface="Calibri"/>
                          <a:cs typeface="Calibri"/>
                        </a:rPr>
                        <a:t>Service</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8575">
                        <a:lnSpc>
                          <a:spcPct val="100000"/>
                        </a:lnSpc>
                        <a:spcBef>
                          <a:spcPts val="155"/>
                        </a:spcBef>
                      </a:pPr>
                      <a:r>
                        <a:rPr sz="1050" b="1" spc="-10" dirty="0">
                          <a:solidFill>
                            <a:srgbClr val="FFFFFF"/>
                          </a:solidFill>
                          <a:latin typeface="Calibri"/>
                          <a:cs typeface="Calibri"/>
                        </a:rPr>
                        <a:t>Organization</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8575" marR="979169">
                        <a:lnSpc>
                          <a:spcPct val="100000"/>
                        </a:lnSpc>
                        <a:spcBef>
                          <a:spcPts val="155"/>
                        </a:spcBef>
                      </a:pPr>
                      <a:r>
                        <a:rPr sz="1050" b="1" spc="-20" dirty="0">
                          <a:solidFill>
                            <a:srgbClr val="FFFFFF"/>
                          </a:solidFill>
                          <a:latin typeface="Calibri"/>
                          <a:cs typeface="Calibri"/>
                        </a:rPr>
                        <a:t>Email Phone</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extLst>
                  <a:ext uri="{0D108BD9-81ED-4DB2-BD59-A6C34878D82A}">
                    <a16:rowId xmlns:a16="http://schemas.microsoft.com/office/drawing/2014/main" val="10000"/>
                  </a:ext>
                </a:extLst>
              </a:tr>
              <a:tr h="214629">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marL="28575">
                        <a:lnSpc>
                          <a:spcPct val="100000"/>
                        </a:lnSpc>
                        <a:spcBef>
                          <a:spcPts val="155"/>
                        </a:spcBef>
                      </a:pPr>
                      <a:r>
                        <a:rPr sz="1050" dirty="0">
                          <a:latin typeface="Calibri"/>
                          <a:cs typeface="Calibri"/>
                        </a:rPr>
                        <a:t>Lead</a:t>
                      </a:r>
                      <a:r>
                        <a:rPr sz="1050" spc="-45" dirty="0">
                          <a:latin typeface="Calibri"/>
                          <a:cs typeface="Calibri"/>
                        </a:rPr>
                        <a:t> </a:t>
                      </a:r>
                      <a:r>
                        <a:rPr sz="1050" dirty="0">
                          <a:latin typeface="Calibri"/>
                          <a:cs typeface="Calibri"/>
                        </a:rPr>
                        <a:t>Proj</a:t>
                      </a:r>
                      <a:r>
                        <a:rPr sz="1050" spc="-25" dirty="0">
                          <a:latin typeface="Calibri"/>
                          <a:cs typeface="Calibri"/>
                        </a:rPr>
                        <a:t> Mgr</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marL="0">
                        <a:lnSpc>
                          <a:spcPct val="100000"/>
                        </a:lnSpc>
                        <a:spcBef>
                          <a:spcPts val="155"/>
                        </a:spcBef>
                      </a:pPr>
                      <a:r>
                        <a:rPr lang="en-US" sz="1050" dirty="0">
                          <a:solidFill>
                            <a:schemeClr val="tx1"/>
                          </a:solidFill>
                          <a:latin typeface="+mj-lt"/>
                          <a:ea typeface="+mn-ea"/>
                          <a:cs typeface="Times New Roman"/>
                        </a:rPr>
                        <a:t> DoD Organization (1)</a:t>
                      </a:r>
                    </a:p>
                  </a:txBody>
                  <a:tcPr marL="0" marR="0" marT="196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1"/>
                  </a:ext>
                </a:extLst>
              </a:tr>
              <a:tr h="214629">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L="28575">
                        <a:lnSpc>
                          <a:spcPct val="100000"/>
                        </a:lnSpc>
                        <a:spcBef>
                          <a:spcPts val="160"/>
                        </a:spcBef>
                      </a:pPr>
                      <a:r>
                        <a:rPr sz="1050" dirty="0">
                          <a:latin typeface="Calibri"/>
                          <a:cs typeface="Calibri"/>
                        </a:rPr>
                        <a:t>Financial</a:t>
                      </a:r>
                      <a:r>
                        <a:rPr sz="1050" spc="-40" dirty="0">
                          <a:latin typeface="Calibri"/>
                          <a:cs typeface="Calibri"/>
                        </a:rPr>
                        <a:t> </a:t>
                      </a:r>
                      <a:r>
                        <a:rPr sz="1050" spc="-25" dirty="0">
                          <a:latin typeface="Calibri"/>
                          <a:cs typeface="Calibri"/>
                        </a:rPr>
                        <a:t>POC</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7EAFF"/>
                    </a:solidFill>
                  </a:tcPr>
                </a:tc>
                <a:tc>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L="0">
                        <a:lnSpc>
                          <a:spcPct val="100000"/>
                        </a:lnSpc>
                      </a:pPr>
                      <a:r>
                        <a:rPr lang="en-US" sz="1050" dirty="0">
                          <a:solidFill>
                            <a:schemeClr val="tx1"/>
                          </a:solidFill>
                          <a:latin typeface="+mj-lt"/>
                          <a:ea typeface="+mn-ea"/>
                          <a:cs typeface="Times New Roman"/>
                        </a:rPr>
                        <a:t> DoD Organization (1)</a:t>
                      </a:r>
                      <a:endParaRPr sz="1050" dirty="0">
                        <a:solidFill>
                          <a:schemeClr val="tx1"/>
                        </a:solidFill>
                        <a:latin typeface="+mj-lt"/>
                        <a:ea typeface="+mn-ea"/>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extLst>
                  <a:ext uri="{0D108BD9-81ED-4DB2-BD59-A6C34878D82A}">
                    <a16:rowId xmlns:a16="http://schemas.microsoft.com/office/drawing/2014/main" val="10002"/>
                  </a:ext>
                </a:extLst>
              </a:tr>
              <a:tr h="225682">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AD2FF"/>
                    </a:solidFill>
                  </a:tcPr>
                </a:tc>
                <a:tc>
                  <a:txBody>
                    <a:bodyPr/>
                    <a:lstStyle/>
                    <a:p>
                      <a:pPr marL="28575">
                        <a:lnSpc>
                          <a:spcPct val="100000"/>
                        </a:lnSpc>
                        <a:spcBef>
                          <a:spcPts val="155"/>
                        </a:spcBef>
                      </a:pPr>
                      <a:r>
                        <a:rPr lang="en-US" sz="1050" dirty="0">
                          <a:latin typeface="Calibri"/>
                          <a:cs typeface="Calibri"/>
                        </a:rPr>
                        <a:t>Co-l</a:t>
                      </a:r>
                      <a:r>
                        <a:rPr sz="1050" dirty="0">
                          <a:latin typeface="Calibri"/>
                          <a:cs typeface="Calibri"/>
                        </a:rPr>
                        <a:t>ead</a:t>
                      </a:r>
                      <a:r>
                        <a:rPr sz="1050" spc="-45" dirty="0">
                          <a:latin typeface="Calibri"/>
                          <a:cs typeface="Calibri"/>
                        </a:rPr>
                        <a:t> </a:t>
                      </a:r>
                      <a:endParaRPr sz="1050" dirty="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marL="0">
                        <a:lnSpc>
                          <a:spcPct val="100000"/>
                        </a:lnSpc>
                      </a:pPr>
                      <a:r>
                        <a:rPr lang="en-US" sz="1050" dirty="0">
                          <a:solidFill>
                            <a:schemeClr val="tx1"/>
                          </a:solidFill>
                          <a:latin typeface="+mj-lt"/>
                          <a:ea typeface="+mn-ea"/>
                          <a:cs typeface="Times New Roman"/>
                        </a:rPr>
                        <a:t> DoD Organization (2)</a:t>
                      </a:r>
                      <a:endParaRPr sz="1050" dirty="0">
                        <a:solidFill>
                          <a:schemeClr val="tx1"/>
                        </a:solidFill>
                        <a:latin typeface="+mj-lt"/>
                        <a:ea typeface="+mn-ea"/>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3"/>
                  </a:ext>
                </a:extLst>
              </a:tr>
              <a:tr h="254000">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7EAFF"/>
                    </a:solidFill>
                  </a:tcPr>
                </a:tc>
                <a:tc>
                  <a:txBody>
                    <a:bodyPr/>
                    <a:lstStyle/>
                    <a:p>
                      <a:pPr marL="28575">
                        <a:lnSpc>
                          <a:spcPct val="100000"/>
                        </a:lnSpc>
                        <a:spcBef>
                          <a:spcPts val="160"/>
                        </a:spcBef>
                      </a:pPr>
                      <a:r>
                        <a:rPr sz="1050" dirty="0">
                          <a:latin typeface="Calibri"/>
                          <a:cs typeface="Calibri"/>
                        </a:rPr>
                        <a:t>Financial</a:t>
                      </a:r>
                      <a:r>
                        <a:rPr sz="1050" spc="-40" dirty="0">
                          <a:latin typeface="Calibri"/>
                          <a:cs typeface="Calibri"/>
                        </a:rPr>
                        <a:t> </a:t>
                      </a:r>
                      <a:r>
                        <a:rPr sz="1050" spc="-25" dirty="0">
                          <a:latin typeface="Calibri"/>
                          <a:cs typeface="Calibri"/>
                        </a:rPr>
                        <a:t>POC</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a:lnSpc>
                          <a:spcPct val="100000"/>
                        </a:lnSpc>
                      </a:pPr>
                      <a:endParaRPr sz="1000">
                        <a:latin typeface="Times New Roman"/>
                        <a:cs typeface="Times New Roman"/>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L="0">
                        <a:lnSpc>
                          <a:spcPct val="100000"/>
                        </a:lnSpc>
                      </a:pPr>
                      <a:r>
                        <a:rPr lang="en-US" sz="1050" dirty="0">
                          <a:solidFill>
                            <a:schemeClr val="tx1"/>
                          </a:solidFill>
                          <a:latin typeface="+mj-lt"/>
                          <a:ea typeface="+mn-ea"/>
                          <a:cs typeface="Times New Roman"/>
                        </a:rPr>
                        <a:t> DoD Organization (2)</a:t>
                      </a:r>
                      <a:endParaRPr sz="1050" dirty="0">
                        <a:solidFill>
                          <a:schemeClr val="tx1"/>
                        </a:solidFill>
                        <a:latin typeface="+mj-lt"/>
                        <a:ea typeface="+mn-ea"/>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extLst>
                  <a:ext uri="{0D108BD9-81ED-4DB2-BD59-A6C34878D82A}">
                    <a16:rowId xmlns:a16="http://schemas.microsoft.com/office/drawing/2014/main" val="10004"/>
                  </a:ext>
                </a:extLst>
              </a:tr>
              <a:tr h="254000">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AD2FF"/>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5"/>
                  </a:ext>
                </a:extLst>
              </a:tr>
            </a:tbl>
          </a:graphicData>
        </a:graphic>
      </p:graphicFrame>
      <p:grpSp>
        <p:nvGrpSpPr>
          <p:cNvPr id="12" name="object 12"/>
          <p:cNvGrpSpPr/>
          <p:nvPr/>
        </p:nvGrpSpPr>
        <p:grpSpPr>
          <a:xfrm>
            <a:off x="0" y="24371"/>
            <a:ext cx="12197080" cy="4112895"/>
            <a:chOff x="0" y="24371"/>
            <a:chExt cx="12197080" cy="4112895"/>
          </a:xfrm>
        </p:grpSpPr>
        <p:pic>
          <p:nvPicPr>
            <p:cNvPr id="13" name="object 13"/>
            <p:cNvPicPr/>
            <p:nvPr/>
          </p:nvPicPr>
          <p:blipFill>
            <a:blip r:embed="rId4" cstate="print"/>
            <a:stretch>
              <a:fillRect/>
            </a:stretch>
          </p:blipFill>
          <p:spPr>
            <a:xfrm>
              <a:off x="0" y="3953243"/>
              <a:ext cx="12192000" cy="183654"/>
            </a:xfrm>
            <a:prstGeom prst="rect">
              <a:avLst/>
            </a:prstGeom>
          </p:spPr>
        </p:pic>
        <p:sp>
          <p:nvSpPr>
            <p:cNvPr id="14" name="object 14"/>
            <p:cNvSpPr/>
            <p:nvPr/>
          </p:nvSpPr>
          <p:spPr>
            <a:xfrm>
              <a:off x="27432" y="4023360"/>
              <a:ext cx="12164695" cy="45720"/>
            </a:xfrm>
            <a:custGeom>
              <a:avLst/>
              <a:gdLst/>
              <a:ahLst/>
              <a:cxnLst/>
              <a:rect l="l" t="t" r="r" b="b"/>
              <a:pathLst>
                <a:path w="12164695" h="45720">
                  <a:moveTo>
                    <a:pt x="0" y="45719"/>
                  </a:moveTo>
                  <a:lnTo>
                    <a:pt x="12164568" y="45719"/>
                  </a:lnTo>
                  <a:lnTo>
                    <a:pt x="12164568" y="0"/>
                  </a:lnTo>
                  <a:lnTo>
                    <a:pt x="0" y="0"/>
                  </a:lnTo>
                  <a:lnTo>
                    <a:pt x="0" y="45719"/>
                  </a:lnTo>
                  <a:close/>
                </a:path>
              </a:pathLst>
            </a:custGeom>
            <a:solidFill>
              <a:srgbClr val="000000"/>
            </a:solidFill>
          </p:spPr>
          <p:txBody>
            <a:bodyPr wrap="square" lIns="0" tIns="0" rIns="0" bIns="0" rtlCol="0"/>
            <a:lstStyle/>
            <a:p>
              <a:endParaRPr/>
            </a:p>
          </p:txBody>
        </p:sp>
        <p:sp>
          <p:nvSpPr>
            <p:cNvPr id="15" name="object 15"/>
            <p:cNvSpPr/>
            <p:nvPr/>
          </p:nvSpPr>
          <p:spPr>
            <a:xfrm>
              <a:off x="27432" y="4023360"/>
              <a:ext cx="12164695" cy="45720"/>
            </a:xfrm>
            <a:custGeom>
              <a:avLst/>
              <a:gdLst/>
              <a:ahLst/>
              <a:cxnLst/>
              <a:rect l="l" t="t" r="r" b="b"/>
              <a:pathLst>
                <a:path w="12164695" h="45720">
                  <a:moveTo>
                    <a:pt x="0" y="45719"/>
                  </a:moveTo>
                  <a:lnTo>
                    <a:pt x="12164568" y="45719"/>
                  </a:lnTo>
                </a:path>
                <a:path w="12164695" h="45720">
                  <a:moveTo>
                    <a:pt x="12164568" y="0"/>
                  </a:moveTo>
                  <a:lnTo>
                    <a:pt x="0" y="0"/>
                  </a:lnTo>
                  <a:lnTo>
                    <a:pt x="0" y="45719"/>
                  </a:lnTo>
                </a:path>
              </a:pathLst>
            </a:custGeom>
            <a:ln w="9144">
              <a:solidFill>
                <a:srgbClr val="000000"/>
              </a:solidFill>
            </a:ln>
          </p:spPr>
          <p:txBody>
            <a:bodyPr wrap="square" lIns="0" tIns="0" rIns="0" bIns="0" rtlCol="0"/>
            <a:lstStyle/>
            <a:p>
              <a:endParaRPr/>
            </a:p>
          </p:txBody>
        </p:sp>
        <p:pic>
          <p:nvPicPr>
            <p:cNvPr id="16" name="object 16"/>
            <p:cNvPicPr/>
            <p:nvPr/>
          </p:nvPicPr>
          <p:blipFill>
            <a:blip r:embed="rId6" cstate="print"/>
            <a:stretch>
              <a:fillRect/>
            </a:stretch>
          </p:blipFill>
          <p:spPr>
            <a:xfrm>
              <a:off x="1133855" y="24371"/>
              <a:ext cx="1943862" cy="1059954"/>
            </a:xfrm>
            <a:prstGeom prst="rect">
              <a:avLst/>
            </a:prstGeom>
          </p:spPr>
        </p:pic>
      </p:grpSp>
      <p:sp>
        <p:nvSpPr>
          <p:cNvPr id="17" name="object 17"/>
          <p:cNvSpPr txBox="1"/>
          <p:nvPr/>
        </p:nvSpPr>
        <p:spPr>
          <a:xfrm>
            <a:off x="1535430" y="177800"/>
            <a:ext cx="1295400" cy="574040"/>
          </a:xfrm>
          <a:prstGeom prst="rect">
            <a:avLst/>
          </a:prstGeom>
        </p:spPr>
        <p:txBody>
          <a:bodyPr vert="horz" wrap="square" lIns="0" tIns="12700" rIns="0" bIns="0" rtlCol="0">
            <a:spAutoFit/>
          </a:bodyPr>
          <a:lstStyle/>
          <a:p>
            <a:pPr marR="5080" algn="r">
              <a:lnSpc>
                <a:spcPct val="100000"/>
              </a:lnSpc>
              <a:spcBef>
                <a:spcPts val="100"/>
              </a:spcBef>
            </a:pPr>
            <a:r>
              <a:rPr sz="1800" b="1" dirty="0">
                <a:solidFill>
                  <a:srgbClr val="FFFFFF"/>
                </a:solidFill>
                <a:latin typeface="Calibri"/>
                <a:cs typeface="Calibri"/>
              </a:rPr>
              <a:t>FY2</a:t>
            </a:r>
            <a:r>
              <a:rPr lang="en-US" sz="1800" b="1" dirty="0">
                <a:solidFill>
                  <a:srgbClr val="FFFFFF"/>
                </a:solidFill>
                <a:latin typeface="Calibri"/>
                <a:cs typeface="Calibri"/>
              </a:rPr>
              <a:t>6</a:t>
            </a:r>
            <a:r>
              <a:rPr sz="1800" b="1" dirty="0">
                <a:solidFill>
                  <a:srgbClr val="FFFFFF"/>
                </a:solidFill>
                <a:latin typeface="Calibri"/>
                <a:cs typeface="Calibri"/>
              </a:rPr>
              <a:t> </a:t>
            </a:r>
            <a:r>
              <a:rPr sz="1800" b="1" spc="-10" dirty="0">
                <a:solidFill>
                  <a:srgbClr val="FFFFFF"/>
                </a:solidFill>
                <a:latin typeface="Calibri"/>
                <a:cs typeface="Calibri"/>
              </a:rPr>
              <a:t>Funding</a:t>
            </a:r>
            <a:endParaRPr sz="1800" dirty="0">
              <a:latin typeface="Calibri"/>
              <a:cs typeface="Calibri"/>
            </a:endParaRPr>
          </a:p>
          <a:p>
            <a:pPr marR="5080" algn="r">
              <a:lnSpc>
                <a:spcPct val="100000"/>
              </a:lnSpc>
            </a:pPr>
            <a:r>
              <a:rPr sz="1800" b="1" spc="-10" dirty="0">
                <a:solidFill>
                  <a:srgbClr val="FFFFFF"/>
                </a:solidFill>
                <a:latin typeface="Calibri"/>
                <a:cs typeface="Calibri"/>
              </a:rPr>
              <a:t>Proposal</a:t>
            </a:r>
            <a:endParaRPr sz="1800" dirty="0">
              <a:latin typeface="Calibri"/>
              <a:cs typeface="Calibri"/>
            </a:endParaRPr>
          </a:p>
        </p:txBody>
      </p:sp>
      <p:graphicFrame>
        <p:nvGraphicFramePr>
          <p:cNvPr id="18" name="object 18"/>
          <p:cNvGraphicFramePr>
            <a:graphicFrameLocks noGrp="1"/>
          </p:cNvGraphicFramePr>
          <p:nvPr>
            <p:extLst>
              <p:ext uri="{D42A27DB-BD31-4B8C-83A1-F6EECF244321}">
                <p14:modId xmlns:p14="http://schemas.microsoft.com/office/powerpoint/2010/main" val="2478548425"/>
              </p:ext>
            </p:extLst>
          </p:nvPr>
        </p:nvGraphicFramePr>
        <p:xfrm>
          <a:off x="48400" y="4334764"/>
          <a:ext cx="5992719" cy="1305559"/>
        </p:xfrm>
        <a:graphic>
          <a:graphicData uri="http://schemas.openxmlformats.org/drawingml/2006/table">
            <a:tbl>
              <a:tblPr firstRow="1" bandRow="1">
                <a:tableStyleId>{2D5ABB26-0587-4C30-8999-92F81FD0307C}</a:tableStyleId>
              </a:tblPr>
              <a:tblGrid>
                <a:gridCol w="1110637">
                  <a:extLst>
                    <a:ext uri="{9D8B030D-6E8A-4147-A177-3AD203B41FA5}">
                      <a16:colId xmlns:a16="http://schemas.microsoft.com/office/drawing/2014/main" val="20000"/>
                    </a:ext>
                  </a:extLst>
                </a:gridCol>
                <a:gridCol w="1437806">
                  <a:extLst>
                    <a:ext uri="{9D8B030D-6E8A-4147-A177-3AD203B41FA5}">
                      <a16:colId xmlns:a16="http://schemas.microsoft.com/office/drawing/2014/main" val="20001"/>
                    </a:ext>
                  </a:extLst>
                </a:gridCol>
                <a:gridCol w="837477">
                  <a:extLst>
                    <a:ext uri="{9D8B030D-6E8A-4147-A177-3AD203B41FA5}">
                      <a16:colId xmlns:a16="http://schemas.microsoft.com/office/drawing/2014/main" val="20002"/>
                    </a:ext>
                  </a:extLst>
                </a:gridCol>
                <a:gridCol w="2606799">
                  <a:extLst>
                    <a:ext uri="{9D8B030D-6E8A-4147-A177-3AD203B41FA5}">
                      <a16:colId xmlns:a16="http://schemas.microsoft.com/office/drawing/2014/main" val="20003"/>
                    </a:ext>
                  </a:extLst>
                </a:gridCol>
              </a:tblGrid>
              <a:tr h="214629">
                <a:tc>
                  <a:txBody>
                    <a:bodyPr/>
                    <a:lstStyle/>
                    <a:p>
                      <a:pPr marL="91440" marR="12065">
                        <a:lnSpc>
                          <a:spcPct val="100000"/>
                        </a:lnSpc>
                        <a:spcBef>
                          <a:spcPts val="155"/>
                        </a:spcBef>
                      </a:pPr>
                      <a:r>
                        <a:rPr sz="1050" b="1" spc="-10" dirty="0">
                          <a:solidFill>
                            <a:srgbClr val="FFFFFF"/>
                          </a:solidFill>
                          <a:latin typeface="Calibri"/>
                          <a:cs typeface="Calibri"/>
                        </a:rPr>
                        <a:t>Signatory</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91440" marR="67310">
                        <a:lnSpc>
                          <a:spcPct val="100000"/>
                        </a:lnSpc>
                        <a:spcBef>
                          <a:spcPts val="155"/>
                        </a:spcBef>
                      </a:pPr>
                      <a:r>
                        <a:rPr sz="1050" b="1" dirty="0">
                          <a:solidFill>
                            <a:srgbClr val="FFFFFF"/>
                          </a:solidFill>
                          <a:latin typeface="Calibri"/>
                          <a:cs typeface="Calibri"/>
                        </a:rPr>
                        <a:t>Service</a:t>
                      </a:r>
                      <a:r>
                        <a:rPr sz="1050" b="1" spc="-35" dirty="0">
                          <a:solidFill>
                            <a:srgbClr val="FFFFFF"/>
                          </a:solidFill>
                          <a:latin typeface="Calibri"/>
                          <a:cs typeface="Calibri"/>
                        </a:rPr>
                        <a:t> </a:t>
                      </a:r>
                      <a:r>
                        <a:rPr sz="1050" b="1" dirty="0">
                          <a:solidFill>
                            <a:srgbClr val="FFFFFF"/>
                          </a:solidFill>
                          <a:latin typeface="Calibri"/>
                          <a:cs typeface="Calibri"/>
                        </a:rPr>
                        <a:t>&amp;</a:t>
                      </a:r>
                      <a:r>
                        <a:rPr sz="1050" b="1" spc="-15" dirty="0">
                          <a:solidFill>
                            <a:srgbClr val="FFFFFF"/>
                          </a:solidFill>
                          <a:latin typeface="Calibri"/>
                          <a:cs typeface="Calibri"/>
                        </a:rPr>
                        <a:t> </a:t>
                      </a:r>
                      <a:r>
                        <a:rPr sz="1050" b="1" spc="-10" dirty="0">
                          <a:solidFill>
                            <a:srgbClr val="FFFFFF"/>
                          </a:solidFill>
                          <a:latin typeface="Calibri"/>
                          <a:cs typeface="Calibri"/>
                        </a:rPr>
                        <a:t>Organization</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91440" marR="57785">
                        <a:lnSpc>
                          <a:spcPct val="100000"/>
                        </a:lnSpc>
                        <a:spcBef>
                          <a:spcPts val="155"/>
                        </a:spcBef>
                      </a:pPr>
                      <a:r>
                        <a:rPr sz="1050" b="1" spc="-10" dirty="0">
                          <a:solidFill>
                            <a:srgbClr val="FFFFFF"/>
                          </a:solidFill>
                          <a:latin typeface="Calibri"/>
                          <a:cs typeface="Calibri"/>
                        </a:rPr>
                        <a:t>Level</a:t>
                      </a:r>
                      <a:endParaRPr sz="105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91440">
                        <a:lnSpc>
                          <a:spcPct val="100000"/>
                        </a:lnSpc>
                        <a:spcBef>
                          <a:spcPts val="155"/>
                        </a:spcBef>
                      </a:pPr>
                      <a:r>
                        <a:rPr sz="1050" b="1" spc="-10" dirty="0">
                          <a:solidFill>
                            <a:srgbClr val="FFFFFF"/>
                          </a:solidFill>
                          <a:latin typeface="Calibri"/>
                          <a:cs typeface="Calibri"/>
                        </a:rPr>
                        <a:t>Title/Role</a:t>
                      </a:r>
                      <a:endParaRPr sz="1050" dirty="0">
                        <a:latin typeface="Calibri"/>
                        <a:cs typeface="Calibri"/>
                      </a:endParaRPr>
                    </a:p>
                  </a:txBody>
                  <a:tcPr marL="0" marR="0" marT="19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extLst>
                  <a:ext uri="{0D108BD9-81ED-4DB2-BD59-A6C34878D82A}">
                    <a16:rowId xmlns:a16="http://schemas.microsoft.com/office/drawing/2014/main" val="10000"/>
                  </a:ext>
                </a:extLst>
              </a:tr>
              <a:tr h="359410">
                <a:tc>
                  <a:txBody>
                    <a:bodyPr/>
                    <a:lstStyle/>
                    <a:p>
                      <a:pPr marL="91440">
                        <a:lnSpc>
                          <a:spcPct val="100000"/>
                        </a:lnSpc>
                        <a:spcBef>
                          <a:spcPts val="160"/>
                        </a:spcBef>
                        <a:tabLst>
                          <a:tab pos="1071245" algn="l"/>
                        </a:tabLst>
                      </a:pPr>
                      <a:r>
                        <a:rPr sz="1000" b="1" dirty="0">
                          <a:latin typeface="Calibri"/>
                          <a:cs typeface="Calibri"/>
                        </a:rPr>
                        <a:t>S&amp;T</a:t>
                      </a:r>
                      <a:r>
                        <a:rPr sz="1000" b="1" spc="-25" dirty="0">
                          <a:latin typeface="Calibri"/>
                          <a:cs typeface="Calibri"/>
                        </a:rPr>
                        <a:t> </a:t>
                      </a:r>
                      <a:r>
                        <a:rPr sz="1000" b="1" spc="-10" dirty="0">
                          <a:latin typeface="Calibri"/>
                          <a:cs typeface="Calibri"/>
                        </a:rPr>
                        <a:t>(Lab)</a:t>
                      </a:r>
                      <a:r>
                        <a:rPr sz="1000" b="1" dirty="0">
                          <a:latin typeface="Calibri"/>
                          <a:cs typeface="Calibri"/>
                        </a:rPr>
                        <a:t>	</a:t>
                      </a:r>
                      <a:endParaRPr sz="1500" baseline="5555" dirty="0">
                        <a:latin typeface="Calibri"/>
                        <a:cs typeface="Calibri"/>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r>
                        <a:rPr lang="en-US" sz="1000" dirty="0"/>
                        <a:t>(Who within the DoD is working on this project)</a:t>
                      </a:r>
                    </a:p>
                  </a:txBody>
                  <a:tcPr marL="0" marR="0" marT="222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r>
                        <a:rPr lang="en-US" sz="1000" dirty="0"/>
                        <a:t>SES, O-6, GS-15, </a:t>
                      </a:r>
                      <a:r>
                        <a:rPr lang="en-US" sz="1000" dirty="0" err="1"/>
                        <a:t>etc</a:t>
                      </a:r>
                      <a:endParaRPr lang="en-US" sz="1000" dirty="0"/>
                    </a:p>
                  </a:txBody>
                  <a:tcPr marL="0" marR="0" marT="222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r>
                        <a:rPr lang="en-US" sz="1000" dirty="0"/>
                        <a:t> Director of …. etc.</a:t>
                      </a:r>
                    </a:p>
                  </a:txBody>
                  <a:tcPr marL="0" marR="0" marT="222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1"/>
                  </a:ext>
                </a:extLst>
              </a:tr>
              <a:tr h="359410">
                <a:tc>
                  <a:txBody>
                    <a:bodyPr/>
                    <a:lstStyle/>
                    <a:p>
                      <a:pPr marL="91440" marR="12065">
                        <a:lnSpc>
                          <a:spcPct val="100000"/>
                        </a:lnSpc>
                        <a:spcBef>
                          <a:spcPts val="160"/>
                        </a:spcBef>
                      </a:pPr>
                      <a:r>
                        <a:rPr sz="1000" b="1" dirty="0">
                          <a:latin typeface="Calibri"/>
                          <a:cs typeface="Calibri"/>
                        </a:rPr>
                        <a:t>Transition</a:t>
                      </a:r>
                      <a:r>
                        <a:rPr sz="1000" b="1" spc="-45" dirty="0">
                          <a:latin typeface="Calibri"/>
                          <a:cs typeface="Calibri"/>
                        </a:rPr>
                        <a:t> </a:t>
                      </a:r>
                      <a:r>
                        <a:rPr sz="1000" b="1" spc="-10" dirty="0">
                          <a:latin typeface="Calibri"/>
                          <a:cs typeface="Calibri"/>
                        </a:rPr>
                        <a:t>Partner</a:t>
                      </a:r>
                      <a:endParaRPr sz="100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a:t>(Who within the DoD is expected to field this project)</a:t>
                      </a:r>
                    </a:p>
                    <a:p>
                      <a:endParaRPr lang="en-US" dirty="0"/>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r>
                        <a:rPr lang="en-US" sz="1000" dirty="0"/>
                        <a:t>SES, General Officer, etc.</a:t>
                      </a: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r>
                        <a:rPr lang="en-US" sz="1000" dirty="0"/>
                        <a:t>Director of …. etc.</a:t>
                      </a: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extLst>
                  <a:ext uri="{0D108BD9-81ED-4DB2-BD59-A6C34878D82A}">
                    <a16:rowId xmlns:a16="http://schemas.microsoft.com/office/drawing/2014/main" val="10002"/>
                  </a:ext>
                </a:extLst>
              </a:tr>
            </a:tbl>
          </a:graphicData>
        </a:graphic>
      </p:graphicFrame>
      <p:sp>
        <p:nvSpPr>
          <p:cNvPr id="22" name="object 22"/>
          <p:cNvSpPr txBox="1"/>
          <p:nvPr/>
        </p:nvSpPr>
        <p:spPr>
          <a:xfrm>
            <a:off x="67462" y="4109084"/>
            <a:ext cx="1393190" cy="208279"/>
          </a:xfrm>
          <a:prstGeom prst="rect">
            <a:avLst/>
          </a:prstGeom>
        </p:spPr>
        <p:txBody>
          <a:bodyPr vert="horz" wrap="square" lIns="0" tIns="12700" rIns="0" bIns="0" rtlCol="0">
            <a:spAutoFit/>
          </a:bodyPr>
          <a:lstStyle/>
          <a:p>
            <a:pPr marL="12700">
              <a:lnSpc>
                <a:spcPct val="100000"/>
              </a:lnSpc>
              <a:spcBef>
                <a:spcPts val="100"/>
              </a:spcBef>
            </a:pPr>
            <a:r>
              <a:rPr sz="1200" b="1" spc="-10" dirty="0">
                <a:latin typeface="Calibri"/>
                <a:cs typeface="Calibri"/>
              </a:rPr>
              <a:t>Transition</a:t>
            </a:r>
            <a:r>
              <a:rPr sz="1200" b="1" spc="10" dirty="0">
                <a:latin typeface="Calibri"/>
                <a:cs typeface="Calibri"/>
              </a:rPr>
              <a:t> </a:t>
            </a:r>
            <a:r>
              <a:rPr sz="1200" b="1" spc="-10" dirty="0">
                <a:latin typeface="Calibri"/>
                <a:cs typeface="Calibri"/>
              </a:rPr>
              <a:t>Agreement</a:t>
            </a:r>
            <a:endParaRPr sz="1200">
              <a:latin typeface="Calibri"/>
              <a:cs typeface="Calibri"/>
            </a:endParaRPr>
          </a:p>
        </p:txBody>
      </p:sp>
      <p:sp>
        <p:nvSpPr>
          <p:cNvPr id="23" name="object 23"/>
          <p:cNvSpPr txBox="1"/>
          <p:nvPr/>
        </p:nvSpPr>
        <p:spPr>
          <a:xfrm>
            <a:off x="6210046" y="4086859"/>
            <a:ext cx="5911749" cy="192360"/>
          </a:xfrm>
          <a:prstGeom prst="rect">
            <a:avLst/>
          </a:prstGeom>
        </p:spPr>
        <p:txBody>
          <a:bodyPr vert="horz" wrap="square" lIns="0" tIns="12700" rIns="0" bIns="0" rtlCol="0">
            <a:spAutoFit/>
          </a:bodyPr>
          <a:lstStyle/>
          <a:p>
            <a:pPr marL="12700">
              <a:lnSpc>
                <a:spcPts val="1440"/>
              </a:lnSpc>
              <a:spcBef>
                <a:spcPts val="100"/>
              </a:spcBef>
            </a:pPr>
            <a:r>
              <a:rPr sz="1200" b="1" dirty="0">
                <a:latin typeface="Calibri"/>
                <a:cs typeface="Calibri"/>
              </a:rPr>
              <a:t>Points</a:t>
            </a:r>
            <a:r>
              <a:rPr sz="1200" b="1" spc="-15" dirty="0">
                <a:latin typeface="Calibri"/>
                <a:cs typeface="Calibri"/>
              </a:rPr>
              <a:t> </a:t>
            </a:r>
            <a:r>
              <a:rPr sz="1200" b="1" dirty="0">
                <a:latin typeface="Calibri"/>
                <a:cs typeface="Calibri"/>
              </a:rPr>
              <a:t>of</a:t>
            </a:r>
            <a:r>
              <a:rPr sz="1200" b="1" spc="-20" dirty="0">
                <a:latin typeface="Calibri"/>
                <a:cs typeface="Calibri"/>
              </a:rPr>
              <a:t> </a:t>
            </a:r>
            <a:r>
              <a:rPr sz="1200" b="1" spc="-10" dirty="0">
                <a:latin typeface="Calibri"/>
                <a:cs typeface="Calibri"/>
              </a:rPr>
              <a:t>Contact</a:t>
            </a:r>
            <a:endParaRPr sz="1200" dirty="0">
              <a:latin typeface="Calibri"/>
              <a:cs typeface="Calibri"/>
            </a:endParaRPr>
          </a:p>
        </p:txBody>
      </p:sp>
      <p:sp>
        <p:nvSpPr>
          <p:cNvPr id="24" name="object 24"/>
          <p:cNvSpPr txBox="1"/>
          <p:nvPr/>
        </p:nvSpPr>
        <p:spPr>
          <a:xfrm>
            <a:off x="73558" y="950230"/>
            <a:ext cx="4043679" cy="673902"/>
          </a:xfrm>
          <a:prstGeom prst="rect">
            <a:avLst/>
          </a:prstGeom>
        </p:spPr>
        <p:txBody>
          <a:bodyPr vert="horz" wrap="square" lIns="0" tIns="103505" rIns="0" bIns="0" rtlCol="0">
            <a:spAutoFit/>
          </a:bodyPr>
          <a:lstStyle/>
          <a:p>
            <a:pPr marL="12700">
              <a:lnSpc>
                <a:spcPct val="100000"/>
              </a:lnSpc>
              <a:spcBef>
                <a:spcPts val="815"/>
              </a:spcBef>
            </a:pPr>
            <a:r>
              <a:rPr sz="1200" b="1" dirty="0">
                <a:latin typeface="Calibri"/>
                <a:cs typeface="Calibri"/>
              </a:rPr>
              <a:t>Mission</a:t>
            </a:r>
            <a:r>
              <a:rPr sz="1200" b="1" spc="5" dirty="0">
                <a:latin typeface="Calibri"/>
                <a:cs typeface="Calibri"/>
              </a:rPr>
              <a:t> </a:t>
            </a:r>
            <a:r>
              <a:rPr sz="1200" b="1" dirty="0">
                <a:latin typeface="Calibri"/>
                <a:cs typeface="Calibri"/>
              </a:rPr>
              <a:t>/ </a:t>
            </a:r>
            <a:r>
              <a:rPr sz="1200" b="1" spc="-10" dirty="0">
                <a:latin typeface="Calibri"/>
                <a:cs typeface="Calibri"/>
              </a:rPr>
              <a:t>Readiness</a:t>
            </a:r>
            <a:endParaRPr sz="1200" dirty="0">
              <a:latin typeface="Calibri"/>
              <a:cs typeface="Calibri"/>
            </a:endParaRPr>
          </a:p>
          <a:p>
            <a:pPr marL="132080" indent="-114935">
              <a:lnSpc>
                <a:spcPct val="100000"/>
              </a:lnSpc>
              <a:spcBef>
                <a:spcPts val="590"/>
              </a:spcBef>
              <a:buFont typeface="Arial"/>
              <a:buChar char="•"/>
              <a:tabLst>
                <a:tab pos="132715" algn="l"/>
              </a:tabLst>
            </a:pPr>
            <a:r>
              <a:rPr sz="1000" dirty="0">
                <a:latin typeface="Calibri"/>
                <a:cs typeface="Calibri"/>
              </a:rPr>
              <a:t>See</a:t>
            </a:r>
            <a:r>
              <a:rPr sz="1000" spc="-5" dirty="0">
                <a:latin typeface="Calibri"/>
                <a:cs typeface="Calibri"/>
              </a:rPr>
              <a:t> </a:t>
            </a:r>
            <a:r>
              <a:rPr sz="1000" dirty="0">
                <a:latin typeface="Calibri"/>
                <a:cs typeface="Calibri"/>
              </a:rPr>
              <a:t>scoring</a:t>
            </a:r>
            <a:r>
              <a:rPr sz="1000" spc="-25" dirty="0">
                <a:latin typeface="Calibri"/>
                <a:cs typeface="Calibri"/>
              </a:rPr>
              <a:t> </a:t>
            </a:r>
            <a:r>
              <a:rPr sz="1000" dirty="0">
                <a:latin typeface="Calibri"/>
                <a:cs typeface="Calibri"/>
              </a:rPr>
              <a:t>criteria</a:t>
            </a:r>
            <a:r>
              <a:rPr sz="1000" spc="-20" dirty="0">
                <a:latin typeface="Calibri"/>
                <a:cs typeface="Calibri"/>
              </a:rPr>
              <a:t> </a:t>
            </a:r>
            <a:r>
              <a:rPr sz="1000" dirty="0">
                <a:latin typeface="Calibri"/>
                <a:cs typeface="Calibri"/>
              </a:rPr>
              <a:t>details.</a:t>
            </a:r>
            <a:r>
              <a:rPr sz="1000" spc="185" dirty="0">
                <a:latin typeface="Calibri"/>
                <a:cs typeface="Calibri"/>
              </a:rPr>
              <a:t> </a:t>
            </a:r>
            <a:r>
              <a:rPr sz="1000" dirty="0">
                <a:latin typeface="Calibri"/>
                <a:cs typeface="Calibri"/>
              </a:rPr>
              <a:t>Explain</a:t>
            </a:r>
            <a:r>
              <a:rPr sz="1000" spc="-40" dirty="0">
                <a:latin typeface="Calibri"/>
                <a:cs typeface="Calibri"/>
              </a:rPr>
              <a:t> </a:t>
            </a:r>
            <a:r>
              <a:rPr sz="1000" dirty="0">
                <a:latin typeface="Calibri"/>
                <a:cs typeface="Calibri"/>
              </a:rPr>
              <a:t>how</a:t>
            </a:r>
            <a:r>
              <a:rPr sz="1000" spc="-25" dirty="0">
                <a:latin typeface="Calibri"/>
                <a:cs typeface="Calibri"/>
              </a:rPr>
              <a:t> </a:t>
            </a:r>
            <a:r>
              <a:rPr sz="1000" dirty="0">
                <a:latin typeface="Calibri"/>
                <a:cs typeface="Calibri"/>
              </a:rPr>
              <a:t>your</a:t>
            </a:r>
            <a:r>
              <a:rPr sz="1000" spc="-30" dirty="0">
                <a:latin typeface="Calibri"/>
                <a:cs typeface="Calibri"/>
              </a:rPr>
              <a:t> </a:t>
            </a:r>
            <a:r>
              <a:rPr sz="1000" dirty="0">
                <a:latin typeface="Calibri"/>
                <a:cs typeface="Calibri"/>
              </a:rPr>
              <a:t>project</a:t>
            </a:r>
            <a:r>
              <a:rPr sz="1000" spc="-20" dirty="0">
                <a:latin typeface="Calibri"/>
                <a:cs typeface="Calibri"/>
              </a:rPr>
              <a:t> </a:t>
            </a:r>
            <a:r>
              <a:rPr sz="1000" spc="-10" dirty="0">
                <a:latin typeface="Calibri"/>
                <a:cs typeface="Calibri"/>
              </a:rPr>
              <a:t>addresses</a:t>
            </a:r>
            <a:r>
              <a:rPr sz="1000" spc="-20" dirty="0">
                <a:latin typeface="Calibri"/>
                <a:cs typeface="Calibri"/>
              </a:rPr>
              <a:t> </a:t>
            </a:r>
            <a:r>
              <a:rPr sz="1000" dirty="0">
                <a:latin typeface="Calibri"/>
                <a:cs typeface="Calibri"/>
              </a:rPr>
              <a:t>this</a:t>
            </a:r>
            <a:r>
              <a:rPr sz="1000" spc="-30" dirty="0">
                <a:latin typeface="Calibri"/>
                <a:cs typeface="Calibri"/>
              </a:rPr>
              <a:t> </a:t>
            </a:r>
            <a:r>
              <a:rPr sz="1000" spc="-10" dirty="0">
                <a:latin typeface="Calibri"/>
                <a:cs typeface="Calibri"/>
              </a:rPr>
              <a:t>criteria</a:t>
            </a:r>
            <a:r>
              <a:rPr lang="en-US" sz="1000" spc="-10" dirty="0">
                <a:latin typeface="Calibri"/>
                <a:cs typeface="Calibri"/>
              </a:rPr>
              <a:t>, </a:t>
            </a:r>
            <a:r>
              <a:rPr lang="en-US" sz="1000" u="sng" spc="-10" dirty="0">
                <a:latin typeface="Calibri"/>
                <a:cs typeface="Calibri"/>
              </a:rPr>
              <a:t>including how it supports the warfighter</a:t>
            </a:r>
            <a:r>
              <a:rPr sz="1000" spc="-10" dirty="0">
                <a:latin typeface="Calibri"/>
                <a:cs typeface="Calibri"/>
              </a:rPr>
              <a:t>.</a:t>
            </a:r>
            <a:endParaRPr sz="1000" dirty="0">
              <a:latin typeface="Calibri"/>
              <a:cs typeface="Calibri"/>
            </a:endParaRPr>
          </a:p>
        </p:txBody>
      </p:sp>
      <p:sp>
        <p:nvSpPr>
          <p:cNvPr id="25" name="object 25"/>
          <p:cNvSpPr txBox="1"/>
          <p:nvPr/>
        </p:nvSpPr>
        <p:spPr>
          <a:xfrm>
            <a:off x="74168" y="2409047"/>
            <a:ext cx="4052570" cy="506730"/>
          </a:xfrm>
          <a:prstGeom prst="rect">
            <a:avLst/>
          </a:prstGeom>
        </p:spPr>
        <p:txBody>
          <a:bodyPr vert="horz" wrap="square" lIns="0" tIns="92075" rIns="0" bIns="0" rtlCol="0">
            <a:spAutoFit/>
          </a:bodyPr>
          <a:lstStyle/>
          <a:p>
            <a:pPr marL="12700">
              <a:lnSpc>
                <a:spcPct val="100000"/>
              </a:lnSpc>
              <a:spcBef>
                <a:spcPts val="725"/>
              </a:spcBef>
            </a:pPr>
            <a:r>
              <a:rPr sz="1200" b="1" spc="-10" dirty="0">
                <a:latin typeface="Calibri"/>
                <a:cs typeface="Calibri"/>
              </a:rPr>
              <a:t>Transition</a:t>
            </a:r>
            <a:r>
              <a:rPr sz="1200" b="1" spc="10" dirty="0">
                <a:latin typeface="Calibri"/>
                <a:cs typeface="Calibri"/>
              </a:rPr>
              <a:t> </a:t>
            </a:r>
            <a:r>
              <a:rPr sz="1200" b="1" spc="-10" dirty="0">
                <a:latin typeface="Calibri"/>
                <a:cs typeface="Calibri"/>
              </a:rPr>
              <a:t>Potential</a:t>
            </a:r>
            <a:endParaRPr sz="1200" dirty="0">
              <a:latin typeface="Calibri"/>
              <a:cs typeface="Calibri"/>
            </a:endParaRPr>
          </a:p>
          <a:p>
            <a:pPr marL="138430" indent="-114935">
              <a:lnSpc>
                <a:spcPct val="100000"/>
              </a:lnSpc>
              <a:spcBef>
                <a:spcPts val="525"/>
              </a:spcBef>
              <a:buFont typeface="Arial"/>
              <a:buChar char="•"/>
              <a:tabLst>
                <a:tab pos="139065" algn="l"/>
              </a:tabLst>
            </a:pPr>
            <a:r>
              <a:rPr sz="1000" dirty="0">
                <a:latin typeface="Calibri"/>
                <a:cs typeface="Calibri"/>
              </a:rPr>
              <a:t>See</a:t>
            </a:r>
            <a:r>
              <a:rPr sz="1000" spc="-10" dirty="0">
                <a:latin typeface="Calibri"/>
                <a:cs typeface="Calibri"/>
              </a:rPr>
              <a:t> </a:t>
            </a:r>
            <a:r>
              <a:rPr sz="1000" dirty="0">
                <a:latin typeface="Calibri"/>
                <a:cs typeface="Calibri"/>
              </a:rPr>
              <a:t>scoring</a:t>
            </a:r>
            <a:r>
              <a:rPr sz="1000" spc="-25" dirty="0">
                <a:latin typeface="Calibri"/>
                <a:cs typeface="Calibri"/>
              </a:rPr>
              <a:t> </a:t>
            </a:r>
            <a:r>
              <a:rPr sz="1000" dirty="0">
                <a:latin typeface="Calibri"/>
                <a:cs typeface="Calibri"/>
              </a:rPr>
              <a:t>criteria</a:t>
            </a:r>
            <a:r>
              <a:rPr sz="1000" spc="-25" dirty="0">
                <a:latin typeface="Calibri"/>
                <a:cs typeface="Calibri"/>
              </a:rPr>
              <a:t> </a:t>
            </a:r>
            <a:r>
              <a:rPr sz="1000" dirty="0">
                <a:latin typeface="Calibri"/>
                <a:cs typeface="Calibri"/>
              </a:rPr>
              <a:t>details.</a:t>
            </a:r>
            <a:r>
              <a:rPr sz="1000" spc="175" dirty="0">
                <a:latin typeface="Calibri"/>
                <a:cs typeface="Calibri"/>
              </a:rPr>
              <a:t> </a:t>
            </a:r>
            <a:r>
              <a:rPr sz="1000" dirty="0">
                <a:latin typeface="Calibri"/>
                <a:cs typeface="Calibri"/>
              </a:rPr>
              <a:t>Explain</a:t>
            </a:r>
            <a:r>
              <a:rPr sz="1000" spc="-40" dirty="0">
                <a:latin typeface="Calibri"/>
                <a:cs typeface="Calibri"/>
              </a:rPr>
              <a:t> </a:t>
            </a:r>
            <a:r>
              <a:rPr sz="1000" dirty="0">
                <a:latin typeface="Calibri"/>
                <a:cs typeface="Calibri"/>
              </a:rPr>
              <a:t>how</a:t>
            </a:r>
            <a:r>
              <a:rPr sz="1000" spc="-30" dirty="0">
                <a:latin typeface="Calibri"/>
                <a:cs typeface="Calibri"/>
              </a:rPr>
              <a:t> </a:t>
            </a:r>
            <a:r>
              <a:rPr sz="1000" dirty="0">
                <a:latin typeface="Calibri"/>
                <a:cs typeface="Calibri"/>
              </a:rPr>
              <a:t>your</a:t>
            </a:r>
            <a:r>
              <a:rPr sz="1000" spc="-30" dirty="0">
                <a:latin typeface="Calibri"/>
                <a:cs typeface="Calibri"/>
              </a:rPr>
              <a:t> </a:t>
            </a:r>
            <a:r>
              <a:rPr sz="1000" dirty="0">
                <a:latin typeface="Calibri"/>
                <a:cs typeface="Calibri"/>
              </a:rPr>
              <a:t>project</a:t>
            </a:r>
            <a:r>
              <a:rPr sz="1000" spc="-25" dirty="0">
                <a:latin typeface="Calibri"/>
                <a:cs typeface="Calibri"/>
              </a:rPr>
              <a:t> </a:t>
            </a:r>
            <a:r>
              <a:rPr sz="1000" spc="-10" dirty="0">
                <a:latin typeface="Calibri"/>
                <a:cs typeface="Calibri"/>
              </a:rPr>
              <a:t>addresses</a:t>
            </a:r>
            <a:r>
              <a:rPr sz="1000" spc="-20" dirty="0">
                <a:latin typeface="Calibri"/>
                <a:cs typeface="Calibri"/>
              </a:rPr>
              <a:t> </a:t>
            </a:r>
            <a:r>
              <a:rPr sz="1000" dirty="0">
                <a:latin typeface="Calibri"/>
                <a:cs typeface="Calibri"/>
              </a:rPr>
              <a:t>this</a:t>
            </a:r>
            <a:r>
              <a:rPr sz="1000" spc="-35" dirty="0">
                <a:latin typeface="Calibri"/>
                <a:cs typeface="Calibri"/>
              </a:rPr>
              <a:t> </a:t>
            </a:r>
            <a:r>
              <a:rPr sz="1000" spc="-10" dirty="0">
                <a:latin typeface="Calibri"/>
                <a:cs typeface="Calibri"/>
              </a:rPr>
              <a:t>criteria.</a:t>
            </a:r>
            <a:endParaRPr sz="1000" dirty="0">
              <a:latin typeface="Calibri"/>
              <a:cs typeface="Calibri"/>
            </a:endParaRPr>
          </a:p>
        </p:txBody>
      </p:sp>
      <p:sp>
        <p:nvSpPr>
          <p:cNvPr id="26" name="object 26"/>
          <p:cNvSpPr txBox="1"/>
          <p:nvPr/>
        </p:nvSpPr>
        <p:spPr>
          <a:xfrm>
            <a:off x="6194805" y="945413"/>
            <a:ext cx="4065904" cy="499745"/>
          </a:xfrm>
          <a:prstGeom prst="rect">
            <a:avLst/>
          </a:prstGeom>
        </p:spPr>
        <p:txBody>
          <a:bodyPr vert="horz" wrap="square" lIns="0" tIns="88265" rIns="0" bIns="0" rtlCol="0">
            <a:spAutoFit/>
          </a:bodyPr>
          <a:lstStyle/>
          <a:p>
            <a:pPr marL="12700">
              <a:lnSpc>
                <a:spcPct val="100000"/>
              </a:lnSpc>
              <a:spcBef>
                <a:spcPts val="695"/>
              </a:spcBef>
            </a:pPr>
            <a:r>
              <a:rPr sz="1200" b="1" spc="-10" dirty="0">
                <a:latin typeface="Calibri"/>
                <a:cs typeface="Calibri"/>
              </a:rPr>
              <a:t>Technical</a:t>
            </a:r>
            <a:r>
              <a:rPr sz="1200" b="1" spc="-40" dirty="0">
                <a:latin typeface="Calibri"/>
                <a:cs typeface="Calibri"/>
              </a:rPr>
              <a:t> </a:t>
            </a:r>
            <a:r>
              <a:rPr sz="1200" b="1" spc="-10" dirty="0">
                <a:latin typeface="Calibri"/>
                <a:cs typeface="Calibri"/>
              </a:rPr>
              <a:t>Quality</a:t>
            </a:r>
            <a:endParaRPr sz="1200">
              <a:latin typeface="Calibri"/>
              <a:cs typeface="Calibri"/>
            </a:endParaRPr>
          </a:p>
          <a:p>
            <a:pPr marL="153670" indent="-114935">
              <a:lnSpc>
                <a:spcPct val="100000"/>
              </a:lnSpc>
              <a:spcBef>
                <a:spcPts val="495"/>
              </a:spcBef>
              <a:buFont typeface="Arial"/>
              <a:buChar char="•"/>
              <a:tabLst>
                <a:tab pos="154305" algn="l"/>
              </a:tabLst>
            </a:pPr>
            <a:r>
              <a:rPr sz="1000" dirty="0">
                <a:latin typeface="Calibri"/>
                <a:cs typeface="Calibri"/>
              </a:rPr>
              <a:t>See</a:t>
            </a:r>
            <a:r>
              <a:rPr sz="1000" spc="-5" dirty="0">
                <a:latin typeface="Calibri"/>
                <a:cs typeface="Calibri"/>
              </a:rPr>
              <a:t> </a:t>
            </a:r>
            <a:r>
              <a:rPr sz="1000" dirty="0">
                <a:latin typeface="Calibri"/>
                <a:cs typeface="Calibri"/>
              </a:rPr>
              <a:t>scoring</a:t>
            </a:r>
            <a:r>
              <a:rPr sz="1000" spc="-25" dirty="0">
                <a:latin typeface="Calibri"/>
                <a:cs typeface="Calibri"/>
              </a:rPr>
              <a:t> </a:t>
            </a:r>
            <a:r>
              <a:rPr sz="1000" dirty="0">
                <a:latin typeface="Calibri"/>
                <a:cs typeface="Calibri"/>
              </a:rPr>
              <a:t>criteria</a:t>
            </a:r>
            <a:r>
              <a:rPr sz="1000" spc="-20" dirty="0">
                <a:latin typeface="Calibri"/>
                <a:cs typeface="Calibri"/>
              </a:rPr>
              <a:t> </a:t>
            </a:r>
            <a:r>
              <a:rPr sz="1000" dirty="0">
                <a:latin typeface="Calibri"/>
                <a:cs typeface="Calibri"/>
              </a:rPr>
              <a:t>details.</a:t>
            </a:r>
            <a:r>
              <a:rPr sz="1000" spc="185" dirty="0">
                <a:latin typeface="Calibri"/>
                <a:cs typeface="Calibri"/>
              </a:rPr>
              <a:t> </a:t>
            </a:r>
            <a:r>
              <a:rPr sz="1000" dirty="0">
                <a:latin typeface="Calibri"/>
                <a:cs typeface="Calibri"/>
              </a:rPr>
              <a:t>Explain</a:t>
            </a:r>
            <a:r>
              <a:rPr sz="1000" spc="-40" dirty="0">
                <a:latin typeface="Calibri"/>
                <a:cs typeface="Calibri"/>
              </a:rPr>
              <a:t> </a:t>
            </a:r>
            <a:r>
              <a:rPr sz="1000" dirty="0">
                <a:latin typeface="Calibri"/>
                <a:cs typeface="Calibri"/>
              </a:rPr>
              <a:t>how</a:t>
            </a:r>
            <a:r>
              <a:rPr sz="1000" spc="-25" dirty="0">
                <a:latin typeface="Calibri"/>
                <a:cs typeface="Calibri"/>
              </a:rPr>
              <a:t> </a:t>
            </a:r>
            <a:r>
              <a:rPr sz="1000" dirty="0">
                <a:latin typeface="Calibri"/>
                <a:cs typeface="Calibri"/>
              </a:rPr>
              <a:t>your</a:t>
            </a:r>
            <a:r>
              <a:rPr sz="1000" spc="-30" dirty="0">
                <a:latin typeface="Calibri"/>
                <a:cs typeface="Calibri"/>
              </a:rPr>
              <a:t> </a:t>
            </a:r>
            <a:r>
              <a:rPr sz="1000" dirty="0">
                <a:latin typeface="Calibri"/>
                <a:cs typeface="Calibri"/>
              </a:rPr>
              <a:t>project</a:t>
            </a:r>
            <a:r>
              <a:rPr sz="1000" spc="-20" dirty="0">
                <a:latin typeface="Calibri"/>
                <a:cs typeface="Calibri"/>
              </a:rPr>
              <a:t> </a:t>
            </a:r>
            <a:r>
              <a:rPr sz="1000" spc="-10" dirty="0">
                <a:latin typeface="Calibri"/>
                <a:cs typeface="Calibri"/>
              </a:rPr>
              <a:t>addresses</a:t>
            </a:r>
            <a:r>
              <a:rPr sz="1000" spc="-20" dirty="0">
                <a:latin typeface="Calibri"/>
                <a:cs typeface="Calibri"/>
              </a:rPr>
              <a:t> </a:t>
            </a:r>
            <a:r>
              <a:rPr sz="1000" dirty="0">
                <a:latin typeface="Calibri"/>
                <a:cs typeface="Calibri"/>
              </a:rPr>
              <a:t>this</a:t>
            </a:r>
            <a:r>
              <a:rPr sz="1000" spc="-30" dirty="0">
                <a:latin typeface="Calibri"/>
                <a:cs typeface="Calibri"/>
              </a:rPr>
              <a:t> </a:t>
            </a:r>
            <a:r>
              <a:rPr sz="1000" spc="-10" dirty="0">
                <a:latin typeface="Calibri"/>
                <a:cs typeface="Calibri"/>
              </a:rPr>
              <a:t>criteria.</a:t>
            </a:r>
            <a:endParaRPr sz="1000">
              <a:latin typeface="Calibri"/>
              <a:cs typeface="Calibri"/>
            </a:endParaRPr>
          </a:p>
        </p:txBody>
      </p:sp>
      <p:sp>
        <p:nvSpPr>
          <p:cNvPr id="27" name="object 27"/>
          <p:cNvSpPr txBox="1"/>
          <p:nvPr/>
        </p:nvSpPr>
        <p:spPr>
          <a:xfrm>
            <a:off x="6187185" y="2430488"/>
            <a:ext cx="4038600" cy="459105"/>
          </a:xfrm>
          <a:prstGeom prst="rect">
            <a:avLst/>
          </a:prstGeom>
        </p:spPr>
        <p:txBody>
          <a:bodyPr vert="horz" wrap="square" lIns="0" tIns="66675" rIns="0" bIns="0" rtlCol="0">
            <a:spAutoFit/>
          </a:bodyPr>
          <a:lstStyle/>
          <a:p>
            <a:pPr marL="18415">
              <a:lnSpc>
                <a:spcPct val="100000"/>
              </a:lnSpc>
              <a:spcBef>
                <a:spcPts val="525"/>
              </a:spcBef>
            </a:pPr>
            <a:r>
              <a:rPr sz="1200" b="1" dirty="0">
                <a:latin typeface="Calibri"/>
                <a:cs typeface="Calibri"/>
              </a:rPr>
              <a:t>Modernization</a:t>
            </a:r>
            <a:r>
              <a:rPr sz="1200" b="1" spc="-20" dirty="0">
                <a:latin typeface="Calibri"/>
                <a:cs typeface="Calibri"/>
              </a:rPr>
              <a:t> </a:t>
            </a:r>
            <a:r>
              <a:rPr sz="1200" b="1" dirty="0">
                <a:latin typeface="Calibri"/>
                <a:cs typeface="Calibri"/>
              </a:rPr>
              <a:t>/</a:t>
            </a:r>
            <a:r>
              <a:rPr sz="1200" b="1" spc="-15" dirty="0">
                <a:latin typeface="Calibri"/>
                <a:cs typeface="Calibri"/>
              </a:rPr>
              <a:t> </a:t>
            </a:r>
            <a:r>
              <a:rPr sz="1200" b="1" spc="-10" dirty="0">
                <a:latin typeface="Calibri"/>
                <a:cs typeface="Calibri"/>
              </a:rPr>
              <a:t>Innovation</a:t>
            </a:r>
            <a:endParaRPr sz="1200">
              <a:latin typeface="Calibri"/>
              <a:cs typeface="Calibri"/>
            </a:endParaRPr>
          </a:p>
          <a:p>
            <a:pPr marL="127000" indent="-114300">
              <a:lnSpc>
                <a:spcPct val="100000"/>
              </a:lnSpc>
              <a:spcBef>
                <a:spcPts val="350"/>
              </a:spcBef>
              <a:buFont typeface="Arial"/>
              <a:buChar char="•"/>
              <a:tabLst>
                <a:tab pos="127000" algn="l"/>
              </a:tabLst>
            </a:pPr>
            <a:r>
              <a:rPr sz="1000" dirty="0">
                <a:latin typeface="Calibri"/>
                <a:cs typeface="Calibri"/>
              </a:rPr>
              <a:t>See</a:t>
            </a:r>
            <a:r>
              <a:rPr sz="1000" spc="-5" dirty="0">
                <a:latin typeface="Calibri"/>
                <a:cs typeface="Calibri"/>
              </a:rPr>
              <a:t> </a:t>
            </a:r>
            <a:r>
              <a:rPr sz="1000" dirty="0">
                <a:latin typeface="Calibri"/>
                <a:cs typeface="Calibri"/>
              </a:rPr>
              <a:t>scoring</a:t>
            </a:r>
            <a:r>
              <a:rPr sz="1000" spc="-25" dirty="0">
                <a:latin typeface="Calibri"/>
                <a:cs typeface="Calibri"/>
              </a:rPr>
              <a:t> </a:t>
            </a:r>
            <a:r>
              <a:rPr sz="1000" dirty="0">
                <a:latin typeface="Calibri"/>
                <a:cs typeface="Calibri"/>
              </a:rPr>
              <a:t>criteria</a:t>
            </a:r>
            <a:r>
              <a:rPr sz="1000" spc="-20" dirty="0">
                <a:latin typeface="Calibri"/>
                <a:cs typeface="Calibri"/>
              </a:rPr>
              <a:t> </a:t>
            </a:r>
            <a:r>
              <a:rPr sz="1000" dirty="0">
                <a:latin typeface="Calibri"/>
                <a:cs typeface="Calibri"/>
              </a:rPr>
              <a:t>details.</a:t>
            </a:r>
            <a:r>
              <a:rPr sz="1000" spc="185" dirty="0">
                <a:latin typeface="Calibri"/>
                <a:cs typeface="Calibri"/>
              </a:rPr>
              <a:t> </a:t>
            </a:r>
            <a:r>
              <a:rPr sz="1000" dirty="0">
                <a:latin typeface="Calibri"/>
                <a:cs typeface="Calibri"/>
              </a:rPr>
              <a:t>Explain</a:t>
            </a:r>
            <a:r>
              <a:rPr sz="1000" spc="-40" dirty="0">
                <a:latin typeface="Calibri"/>
                <a:cs typeface="Calibri"/>
              </a:rPr>
              <a:t> </a:t>
            </a:r>
            <a:r>
              <a:rPr sz="1000" dirty="0">
                <a:latin typeface="Calibri"/>
                <a:cs typeface="Calibri"/>
              </a:rPr>
              <a:t>how</a:t>
            </a:r>
            <a:r>
              <a:rPr sz="1000" spc="-25" dirty="0">
                <a:latin typeface="Calibri"/>
                <a:cs typeface="Calibri"/>
              </a:rPr>
              <a:t> </a:t>
            </a:r>
            <a:r>
              <a:rPr sz="1000" dirty="0">
                <a:latin typeface="Calibri"/>
                <a:cs typeface="Calibri"/>
              </a:rPr>
              <a:t>your</a:t>
            </a:r>
            <a:r>
              <a:rPr sz="1000" spc="-30" dirty="0">
                <a:latin typeface="Calibri"/>
                <a:cs typeface="Calibri"/>
              </a:rPr>
              <a:t> </a:t>
            </a:r>
            <a:r>
              <a:rPr sz="1000" dirty="0">
                <a:latin typeface="Calibri"/>
                <a:cs typeface="Calibri"/>
              </a:rPr>
              <a:t>project</a:t>
            </a:r>
            <a:r>
              <a:rPr sz="1000" spc="-20" dirty="0">
                <a:latin typeface="Calibri"/>
                <a:cs typeface="Calibri"/>
              </a:rPr>
              <a:t> </a:t>
            </a:r>
            <a:r>
              <a:rPr sz="1000" spc="-10" dirty="0">
                <a:latin typeface="Calibri"/>
                <a:cs typeface="Calibri"/>
              </a:rPr>
              <a:t>addresses</a:t>
            </a:r>
            <a:r>
              <a:rPr sz="1000" spc="-20" dirty="0">
                <a:latin typeface="Calibri"/>
                <a:cs typeface="Calibri"/>
              </a:rPr>
              <a:t> </a:t>
            </a:r>
            <a:r>
              <a:rPr sz="1000" dirty="0">
                <a:latin typeface="Calibri"/>
                <a:cs typeface="Calibri"/>
              </a:rPr>
              <a:t>this</a:t>
            </a:r>
            <a:r>
              <a:rPr sz="1000" spc="-30" dirty="0">
                <a:latin typeface="Calibri"/>
                <a:cs typeface="Calibri"/>
              </a:rPr>
              <a:t> </a:t>
            </a:r>
            <a:r>
              <a:rPr sz="1000" spc="-10" dirty="0">
                <a:latin typeface="Calibri"/>
                <a:cs typeface="Calibri"/>
              </a:rPr>
              <a:t>criteria.</a:t>
            </a:r>
            <a:endParaRPr sz="1000">
              <a:latin typeface="Calibri"/>
              <a:cs typeface="Calibri"/>
            </a:endParaRPr>
          </a:p>
        </p:txBody>
      </p:sp>
      <p:graphicFrame>
        <p:nvGraphicFramePr>
          <p:cNvPr id="28" name="object 28"/>
          <p:cNvGraphicFramePr>
            <a:graphicFrameLocks noGrp="1"/>
          </p:cNvGraphicFramePr>
          <p:nvPr>
            <p:extLst>
              <p:ext uri="{D42A27DB-BD31-4B8C-83A1-F6EECF244321}">
                <p14:modId xmlns:p14="http://schemas.microsoft.com/office/powerpoint/2010/main" val="99077162"/>
              </p:ext>
            </p:extLst>
          </p:nvPr>
        </p:nvGraphicFramePr>
        <p:xfrm>
          <a:off x="48400" y="5410200"/>
          <a:ext cx="5989240" cy="1396575"/>
        </p:xfrm>
        <a:graphic>
          <a:graphicData uri="http://schemas.openxmlformats.org/drawingml/2006/table">
            <a:tbl>
              <a:tblPr firstRow="1" bandRow="1">
                <a:tableStyleId>{2D5ABB26-0587-4C30-8999-92F81FD0307C}</a:tableStyleId>
              </a:tblPr>
              <a:tblGrid>
                <a:gridCol w="1340104">
                  <a:extLst>
                    <a:ext uri="{9D8B030D-6E8A-4147-A177-3AD203B41FA5}">
                      <a16:colId xmlns:a16="http://schemas.microsoft.com/office/drawing/2014/main" val="20000"/>
                    </a:ext>
                  </a:extLst>
                </a:gridCol>
                <a:gridCol w="3149603">
                  <a:extLst>
                    <a:ext uri="{9D8B030D-6E8A-4147-A177-3AD203B41FA5}">
                      <a16:colId xmlns:a16="http://schemas.microsoft.com/office/drawing/2014/main" val="20001"/>
                    </a:ext>
                  </a:extLst>
                </a:gridCol>
                <a:gridCol w="726831">
                  <a:extLst>
                    <a:ext uri="{9D8B030D-6E8A-4147-A177-3AD203B41FA5}">
                      <a16:colId xmlns:a16="http://schemas.microsoft.com/office/drawing/2014/main" val="20002"/>
                    </a:ext>
                  </a:extLst>
                </a:gridCol>
                <a:gridCol w="772702">
                  <a:extLst>
                    <a:ext uri="{9D8B030D-6E8A-4147-A177-3AD203B41FA5}">
                      <a16:colId xmlns:a16="http://schemas.microsoft.com/office/drawing/2014/main" val="20003"/>
                    </a:ext>
                  </a:extLst>
                </a:gridCol>
              </a:tblGrid>
              <a:tr h="199547">
                <a:tc>
                  <a:txBody>
                    <a:bodyPr/>
                    <a:lstStyle/>
                    <a:p>
                      <a:pPr marL="452755">
                        <a:lnSpc>
                          <a:spcPct val="100000"/>
                        </a:lnSpc>
                        <a:spcBef>
                          <a:spcPts val="160"/>
                        </a:spcBef>
                      </a:pPr>
                      <a:r>
                        <a:rPr sz="1050" b="1" spc="-10" dirty="0">
                          <a:solidFill>
                            <a:srgbClr val="FFFFFF"/>
                          </a:solidFill>
                          <a:latin typeface="Calibri"/>
                          <a:cs typeface="Calibri"/>
                        </a:rPr>
                        <a:t>FUNDING</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784860">
                        <a:lnSpc>
                          <a:spcPct val="100000"/>
                        </a:lnSpc>
                        <a:spcBef>
                          <a:spcPts val="160"/>
                        </a:spcBef>
                      </a:pPr>
                      <a:r>
                        <a:rPr sz="1050" b="1" dirty="0">
                          <a:solidFill>
                            <a:srgbClr val="FFFFFF"/>
                          </a:solidFill>
                          <a:latin typeface="Calibri"/>
                          <a:cs typeface="Calibri"/>
                        </a:rPr>
                        <a:t>Executing</a:t>
                      </a:r>
                      <a:r>
                        <a:rPr sz="1050" b="1" spc="-40" dirty="0">
                          <a:solidFill>
                            <a:srgbClr val="FFFFFF"/>
                          </a:solidFill>
                          <a:latin typeface="Calibri"/>
                          <a:cs typeface="Calibri"/>
                        </a:rPr>
                        <a:t> </a:t>
                      </a:r>
                      <a:r>
                        <a:rPr sz="1050" b="1" dirty="0">
                          <a:solidFill>
                            <a:srgbClr val="FFFFFF"/>
                          </a:solidFill>
                          <a:latin typeface="Calibri"/>
                          <a:cs typeface="Calibri"/>
                        </a:rPr>
                        <a:t>Agency</a:t>
                      </a:r>
                      <a:r>
                        <a:rPr sz="1050" b="1" spc="-30" dirty="0">
                          <a:solidFill>
                            <a:srgbClr val="FFFFFF"/>
                          </a:solidFill>
                          <a:latin typeface="Calibri"/>
                          <a:cs typeface="Calibri"/>
                        </a:rPr>
                        <a:t> </a:t>
                      </a:r>
                      <a:r>
                        <a:rPr sz="1050" b="1" dirty="0">
                          <a:solidFill>
                            <a:srgbClr val="FFFFFF"/>
                          </a:solidFill>
                          <a:latin typeface="Calibri"/>
                          <a:cs typeface="Calibri"/>
                        </a:rPr>
                        <a:t>or</a:t>
                      </a:r>
                      <a:r>
                        <a:rPr sz="1050" b="1" spc="-10" dirty="0">
                          <a:solidFill>
                            <a:srgbClr val="FFFFFF"/>
                          </a:solidFill>
                          <a:latin typeface="Calibri"/>
                          <a:cs typeface="Calibri"/>
                        </a:rPr>
                        <a:t> Source</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7940" algn="ctr">
                        <a:lnSpc>
                          <a:spcPct val="100000"/>
                        </a:lnSpc>
                        <a:spcBef>
                          <a:spcPts val="160"/>
                        </a:spcBef>
                      </a:pPr>
                      <a:r>
                        <a:rPr sz="1050" b="1" dirty="0">
                          <a:solidFill>
                            <a:srgbClr val="FFFFFF"/>
                          </a:solidFill>
                          <a:latin typeface="Calibri"/>
                          <a:cs typeface="Calibri"/>
                        </a:rPr>
                        <a:t>Year</a:t>
                      </a:r>
                      <a:r>
                        <a:rPr sz="1050" b="1" spc="-20" dirty="0">
                          <a:solidFill>
                            <a:srgbClr val="FFFFFF"/>
                          </a:solidFill>
                          <a:latin typeface="Calibri"/>
                          <a:cs typeface="Calibri"/>
                        </a:rPr>
                        <a:t> </a:t>
                      </a:r>
                      <a:r>
                        <a:rPr sz="1050" b="1" dirty="0">
                          <a:solidFill>
                            <a:srgbClr val="FFFFFF"/>
                          </a:solidFill>
                          <a:latin typeface="Calibri"/>
                          <a:cs typeface="Calibri"/>
                        </a:rPr>
                        <a:t>1</a:t>
                      </a:r>
                      <a:r>
                        <a:rPr sz="1050" b="1" spc="-5" dirty="0">
                          <a:solidFill>
                            <a:srgbClr val="FFFFFF"/>
                          </a:solidFill>
                          <a:latin typeface="Calibri"/>
                          <a:cs typeface="Calibri"/>
                        </a:rPr>
                        <a:t> </a:t>
                      </a:r>
                      <a:r>
                        <a:rPr sz="1050" b="1" spc="-20" dirty="0">
                          <a:solidFill>
                            <a:srgbClr val="FFFFFF"/>
                          </a:solidFill>
                          <a:latin typeface="Calibri"/>
                          <a:cs typeface="Calibri"/>
                        </a:rPr>
                        <a:t>($K)</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tc>
                  <a:txBody>
                    <a:bodyPr/>
                    <a:lstStyle/>
                    <a:p>
                      <a:pPr marL="27940" algn="ctr">
                        <a:lnSpc>
                          <a:spcPct val="100000"/>
                        </a:lnSpc>
                        <a:spcBef>
                          <a:spcPts val="160"/>
                        </a:spcBef>
                      </a:pPr>
                      <a:r>
                        <a:rPr sz="1050" b="1" dirty="0">
                          <a:solidFill>
                            <a:srgbClr val="FFFFFF"/>
                          </a:solidFill>
                          <a:latin typeface="Calibri"/>
                          <a:cs typeface="Calibri"/>
                        </a:rPr>
                        <a:t>Year</a:t>
                      </a:r>
                      <a:r>
                        <a:rPr sz="1050" b="1" spc="-20" dirty="0">
                          <a:solidFill>
                            <a:srgbClr val="FFFFFF"/>
                          </a:solidFill>
                          <a:latin typeface="Calibri"/>
                          <a:cs typeface="Calibri"/>
                        </a:rPr>
                        <a:t> </a:t>
                      </a:r>
                      <a:r>
                        <a:rPr sz="1050" b="1" dirty="0">
                          <a:solidFill>
                            <a:srgbClr val="FFFFFF"/>
                          </a:solidFill>
                          <a:latin typeface="Calibri"/>
                          <a:cs typeface="Calibri"/>
                        </a:rPr>
                        <a:t>2</a:t>
                      </a:r>
                      <a:r>
                        <a:rPr sz="1050" b="1" spc="-5" dirty="0">
                          <a:solidFill>
                            <a:srgbClr val="FFFFFF"/>
                          </a:solidFill>
                          <a:latin typeface="Calibri"/>
                          <a:cs typeface="Calibri"/>
                        </a:rPr>
                        <a:t> </a:t>
                      </a:r>
                      <a:r>
                        <a:rPr sz="1050" b="1" spc="-20" dirty="0">
                          <a:solidFill>
                            <a:srgbClr val="FFFFFF"/>
                          </a:solidFill>
                          <a:latin typeface="Calibri"/>
                          <a:cs typeface="Calibri"/>
                        </a:rPr>
                        <a:t>($K)</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66FF"/>
                    </a:solidFill>
                  </a:tcPr>
                </a:tc>
                <a:extLst>
                  <a:ext uri="{0D108BD9-81ED-4DB2-BD59-A6C34878D82A}">
                    <a16:rowId xmlns:a16="http://schemas.microsoft.com/office/drawing/2014/main" val="10000"/>
                  </a:ext>
                </a:extLst>
              </a:tr>
              <a:tr h="348324">
                <a:tc>
                  <a:txBody>
                    <a:bodyPr/>
                    <a:lstStyle/>
                    <a:p>
                      <a:pPr marL="27305">
                        <a:lnSpc>
                          <a:spcPct val="100000"/>
                        </a:lnSpc>
                        <a:spcBef>
                          <a:spcPts val="160"/>
                        </a:spcBef>
                      </a:pPr>
                      <a:r>
                        <a:rPr sz="1050" b="1" spc="-10" dirty="0">
                          <a:latin typeface="Calibri"/>
                          <a:cs typeface="Calibri"/>
                        </a:rPr>
                        <a:t>In-House</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marL="27305">
                        <a:lnSpc>
                          <a:spcPct val="100000"/>
                        </a:lnSpc>
                        <a:spcBef>
                          <a:spcPts val="160"/>
                        </a:spcBef>
                      </a:pPr>
                      <a:r>
                        <a:rPr sz="1050" dirty="0">
                          <a:latin typeface="Calibri"/>
                          <a:cs typeface="Calibri"/>
                        </a:rPr>
                        <a:t>Include</a:t>
                      </a:r>
                      <a:r>
                        <a:rPr sz="1050" spc="-25" dirty="0">
                          <a:latin typeface="Calibri"/>
                          <a:cs typeface="Calibri"/>
                        </a:rPr>
                        <a:t> </a:t>
                      </a:r>
                      <a:r>
                        <a:rPr lang="en-US" sz="1050" spc="-25" dirty="0">
                          <a:latin typeface="Calibri"/>
                          <a:cs typeface="Calibri"/>
                        </a:rPr>
                        <a:t>any </a:t>
                      </a:r>
                      <a:r>
                        <a:rPr sz="1050" dirty="0">
                          <a:latin typeface="Calibri"/>
                          <a:cs typeface="Calibri"/>
                        </a:rPr>
                        <a:t>agency(ies)</a:t>
                      </a:r>
                      <a:r>
                        <a:rPr sz="1050" spc="-30" dirty="0">
                          <a:latin typeface="Calibri"/>
                          <a:cs typeface="Calibri"/>
                        </a:rPr>
                        <a:t> </a:t>
                      </a:r>
                      <a:r>
                        <a:rPr sz="1050" dirty="0">
                          <a:latin typeface="Calibri"/>
                          <a:cs typeface="Calibri"/>
                        </a:rPr>
                        <a:t>that</a:t>
                      </a:r>
                      <a:r>
                        <a:rPr sz="1050" spc="-20" dirty="0">
                          <a:latin typeface="Calibri"/>
                          <a:cs typeface="Calibri"/>
                        </a:rPr>
                        <a:t> </a:t>
                      </a:r>
                      <a:r>
                        <a:rPr sz="1050" dirty="0">
                          <a:latin typeface="Calibri"/>
                          <a:cs typeface="Calibri"/>
                        </a:rPr>
                        <a:t>will</a:t>
                      </a:r>
                      <a:r>
                        <a:rPr sz="1050" spc="-35" dirty="0">
                          <a:latin typeface="Calibri"/>
                          <a:cs typeface="Calibri"/>
                        </a:rPr>
                        <a:t> </a:t>
                      </a:r>
                      <a:r>
                        <a:rPr sz="1050" dirty="0">
                          <a:latin typeface="Calibri"/>
                          <a:cs typeface="Calibri"/>
                        </a:rPr>
                        <a:t>receive</a:t>
                      </a:r>
                      <a:r>
                        <a:rPr sz="1050" spc="-35" dirty="0">
                          <a:latin typeface="Calibri"/>
                          <a:cs typeface="Calibri"/>
                        </a:rPr>
                        <a:t> </a:t>
                      </a:r>
                      <a:r>
                        <a:rPr sz="1050" dirty="0">
                          <a:latin typeface="Calibri"/>
                          <a:cs typeface="Calibri"/>
                        </a:rPr>
                        <a:t>NDCEE</a:t>
                      </a:r>
                      <a:r>
                        <a:rPr sz="1050" spc="-20" dirty="0">
                          <a:latin typeface="Calibri"/>
                          <a:cs typeface="Calibri"/>
                        </a:rPr>
                        <a:t> </a:t>
                      </a:r>
                      <a:r>
                        <a:rPr sz="1050" spc="-10" dirty="0">
                          <a:latin typeface="Calibri"/>
                          <a:cs typeface="Calibri"/>
                        </a:rPr>
                        <a:t>funds</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marR="20320" algn="r">
                        <a:lnSpc>
                          <a:spcPct val="100000"/>
                        </a:lnSpc>
                        <a:spcBef>
                          <a:spcPts val="160"/>
                        </a:spcBef>
                      </a:pPr>
                      <a:r>
                        <a:rPr sz="1050" dirty="0">
                          <a:latin typeface="Calibri"/>
                          <a:cs typeface="Calibri"/>
                        </a:rPr>
                        <a:t>0</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tc>
                  <a:txBody>
                    <a:bodyPr/>
                    <a:lstStyle/>
                    <a:p>
                      <a:pPr marR="18415" algn="r">
                        <a:lnSpc>
                          <a:spcPct val="100000"/>
                        </a:lnSpc>
                        <a:spcBef>
                          <a:spcPts val="160"/>
                        </a:spcBef>
                      </a:pPr>
                      <a:r>
                        <a:rPr sz="1050" dirty="0">
                          <a:latin typeface="Calibri"/>
                          <a:cs typeface="Calibri"/>
                        </a:rPr>
                        <a:t>0</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1"/>
                  </a:ext>
                </a:extLst>
              </a:tr>
              <a:tr h="348324">
                <a:tc>
                  <a:txBody>
                    <a:bodyPr/>
                    <a:lstStyle/>
                    <a:p>
                      <a:pPr marL="27305">
                        <a:lnSpc>
                          <a:spcPct val="100000"/>
                        </a:lnSpc>
                        <a:spcBef>
                          <a:spcPts val="160"/>
                        </a:spcBef>
                      </a:pPr>
                      <a:r>
                        <a:rPr sz="1050" b="1" dirty="0">
                          <a:latin typeface="Calibri"/>
                          <a:cs typeface="Calibri"/>
                        </a:rPr>
                        <a:t>On</a:t>
                      </a:r>
                      <a:r>
                        <a:rPr sz="1050" b="1" spc="-10" dirty="0">
                          <a:latin typeface="Calibri"/>
                          <a:cs typeface="Calibri"/>
                        </a:rPr>
                        <a:t> Contract</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L="27305" marR="405765">
                        <a:lnSpc>
                          <a:spcPct val="100000"/>
                        </a:lnSpc>
                        <a:spcBef>
                          <a:spcPts val="160"/>
                        </a:spcBef>
                      </a:pPr>
                      <a:r>
                        <a:rPr sz="1050" dirty="0">
                          <a:latin typeface="Calibri"/>
                          <a:cs typeface="Calibri"/>
                        </a:rPr>
                        <a:t>Confirm</a:t>
                      </a:r>
                      <a:r>
                        <a:rPr sz="1050" spc="-50" dirty="0">
                          <a:latin typeface="Calibri"/>
                          <a:cs typeface="Calibri"/>
                        </a:rPr>
                        <a:t> </a:t>
                      </a:r>
                      <a:r>
                        <a:rPr sz="1050" dirty="0">
                          <a:latin typeface="Calibri"/>
                          <a:cs typeface="Calibri"/>
                        </a:rPr>
                        <a:t>that</a:t>
                      </a:r>
                      <a:r>
                        <a:rPr sz="1050" spc="-20" dirty="0">
                          <a:latin typeface="Calibri"/>
                          <a:cs typeface="Calibri"/>
                        </a:rPr>
                        <a:t> </a:t>
                      </a:r>
                      <a:r>
                        <a:rPr sz="1050" dirty="0">
                          <a:latin typeface="Calibri"/>
                          <a:cs typeface="Calibri"/>
                        </a:rPr>
                        <a:t>you</a:t>
                      </a:r>
                      <a:r>
                        <a:rPr sz="1050" spc="-25" dirty="0">
                          <a:latin typeface="Calibri"/>
                          <a:cs typeface="Calibri"/>
                        </a:rPr>
                        <a:t> </a:t>
                      </a:r>
                      <a:r>
                        <a:rPr sz="1050" dirty="0">
                          <a:latin typeface="Calibri"/>
                          <a:cs typeface="Calibri"/>
                        </a:rPr>
                        <a:t>have</a:t>
                      </a:r>
                      <a:r>
                        <a:rPr sz="1050" spc="-35" dirty="0">
                          <a:latin typeface="Calibri"/>
                          <a:cs typeface="Calibri"/>
                        </a:rPr>
                        <a:t> </a:t>
                      </a:r>
                      <a:r>
                        <a:rPr sz="1050" dirty="0">
                          <a:latin typeface="Calibri"/>
                          <a:cs typeface="Calibri"/>
                        </a:rPr>
                        <a:t>an</a:t>
                      </a:r>
                      <a:r>
                        <a:rPr sz="1050" spc="-15" dirty="0">
                          <a:latin typeface="Calibri"/>
                          <a:cs typeface="Calibri"/>
                        </a:rPr>
                        <a:t> </a:t>
                      </a:r>
                      <a:r>
                        <a:rPr sz="1050" dirty="0">
                          <a:latin typeface="Calibri"/>
                          <a:cs typeface="Calibri"/>
                        </a:rPr>
                        <a:t>active</a:t>
                      </a:r>
                      <a:r>
                        <a:rPr sz="1050" spc="-20" dirty="0">
                          <a:latin typeface="Calibri"/>
                          <a:cs typeface="Calibri"/>
                        </a:rPr>
                        <a:t> </a:t>
                      </a:r>
                      <a:r>
                        <a:rPr sz="1050" dirty="0">
                          <a:latin typeface="Calibri"/>
                          <a:cs typeface="Calibri"/>
                        </a:rPr>
                        <a:t>contract</a:t>
                      </a:r>
                      <a:r>
                        <a:rPr sz="1050" spc="-20" dirty="0">
                          <a:latin typeface="Calibri"/>
                          <a:cs typeface="Calibri"/>
                        </a:rPr>
                        <a:t> </a:t>
                      </a:r>
                      <a:r>
                        <a:rPr sz="1050" dirty="0">
                          <a:latin typeface="Calibri"/>
                          <a:cs typeface="Calibri"/>
                        </a:rPr>
                        <a:t>or</a:t>
                      </a:r>
                      <a:r>
                        <a:rPr sz="1050" spc="-20" dirty="0">
                          <a:latin typeface="Calibri"/>
                          <a:cs typeface="Calibri"/>
                        </a:rPr>
                        <a:t> state </a:t>
                      </a:r>
                      <a:r>
                        <a:rPr sz="1050" dirty="0">
                          <a:latin typeface="Calibri"/>
                          <a:cs typeface="Calibri"/>
                        </a:rPr>
                        <a:t>anticipated</a:t>
                      </a:r>
                      <a:r>
                        <a:rPr sz="1050" spc="-35" dirty="0">
                          <a:latin typeface="Calibri"/>
                          <a:cs typeface="Calibri"/>
                        </a:rPr>
                        <a:t> </a:t>
                      </a:r>
                      <a:r>
                        <a:rPr sz="1050" dirty="0">
                          <a:latin typeface="Calibri"/>
                          <a:cs typeface="Calibri"/>
                        </a:rPr>
                        <a:t>contract</a:t>
                      </a:r>
                      <a:r>
                        <a:rPr sz="1050" spc="-35" dirty="0">
                          <a:latin typeface="Calibri"/>
                          <a:cs typeface="Calibri"/>
                        </a:rPr>
                        <a:t> </a:t>
                      </a:r>
                      <a:r>
                        <a:rPr sz="1050" dirty="0">
                          <a:latin typeface="Calibri"/>
                          <a:cs typeface="Calibri"/>
                        </a:rPr>
                        <a:t>award</a:t>
                      </a:r>
                      <a:r>
                        <a:rPr sz="1050" spc="-45" dirty="0">
                          <a:latin typeface="Calibri"/>
                          <a:cs typeface="Calibri"/>
                        </a:rPr>
                        <a:t> </a:t>
                      </a:r>
                      <a:r>
                        <a:rPr sz="1050" spc="-20" dirty="0">
                          <a:latin typeface="Calibri"/>
                          <a:cs typeface="Calibri"/>
                        </a:rPr>
                        <a:t>date</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R="20320" algn="r">
                        <a:lnSpc>
                          <a:spcPct val="100000"/>
                        </a:lnSpc>
                        <a:spcBef>
                          <a:spcPts val="160"/>
                        </a:spcBef>
                      </a:pPr>
                      <a:r>
                        <a:rPr sz="1050" dirty="0">
                          <a:latin typeface="Calibri"/>
                          <a:cs typeface="Calibri"/>
                        </a:rPr>
                        <a:t>0</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tc>
                  <a:txBody>
                    <a:bodyPr/>
                    <a:lstStyle/>
                    <a:p>
                      <a:pPr marR="18415" algn="r">
                        <a:lnSpc>
                          <a:spcPct val="100000"/>
                        </a:lnSpc>
                        <a:spcBef>
                          <a:spcPts val="160"/>
                        </a:spcBef>
                      </a:pPr>
                      <a:r>
                        <a:rPr sz="1050" dirty="0">
                          <a:latin typeface="Calibri"/>
                          <a:cs typeface="Calibri"/>
                        </a:rPr>
                        <a:t>0</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AFF"/>
                    </a:solidFill>
                  </a:tcPr>
                </a:tc>
                <a:extLst>
                  <a:ext uri="{0D108BD9-81ED-4DB2-BD59-A6C34878D82A}">
                    <a16:rowId xmlns:a16="http://schemas.microsoft.com/office/drawing/2014/main" val="10002"/>
                  </a:ext>
                </a:extLst>
              </a:tr>
              <a:tr h="465219">
                <a:tc>
                  <a:txBody>
                    <a:bodyPr/>
                    <a:lstStyle/>
                    <a:p>
                      <a:pPr marL="12700">
                        <a:lnSpc>
                          <a:spcPct val="100000"/>
                        </a:lnSpc>
                        <a:spcBef>
                          <a:spcPts val="225"/>
                        </a:spcBef>
                      </a:pPr>
                      <a:r>
                        <a:rPr sz="1050" b="1" dirty="0">
                          <a:latin typeface="Calibri"/>
                          <a:cs typeface="Calibri"/>
                        </a:rPr>
                        <a:t>Other</a:t>
                      </a:r>
                      <a:r>
                        <a:rPr sz="1050" b="1" spc="-15" dirty="0">
                          <a:latin typeface="Calibri"/>
                          <a:cs typeface="Calibri"/>
                        </a:rPr>
                        <a:t> </a:t>
                      </a:r>
                      <a:r>
                        <a:rPr sz="1050" b="1" dirty="0">
                          <a:latin typeface="Calibri"/>
                          <a:cs typeface="Calibri"/>
                        </a:rPr>
                        <a:t>Leveraged</a:t>
                      </a:r>
                      <a:r>
                        <a:rPr sz="1050" b="1" spc="-15" dirty="0">
                          <a:latin typeface="Calibri"/>
                          <a:cs typeface="Calibri"/>
                        </a:rPr>
                        <a:t> </a:t>
                      </a:r>
                      <a:r>
                        <a:rPr sz="1050" b="1" spc="-10" dirty="0">
                          <a:latin typeface="Calibri"/>
                          <a:cs typeface="Calibri"/>
                        </a:rPr>
                        <a:t>Funds</a:t>
                      </a:r>
                      <a:endParaRPr sz="1050">
                        <a:latin typeface="Calibri"/>
                        <a:cs typeface="Calibri"/>
                      </a:endParaRPr>
                    </a:p>
                  </a:txBody>
                  <a:tcPr marL="0" marR="0" marT="285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marL="27305">
                        <a:lnSpc>
                          <a:spcPct val="100000"/>
                        </a:lnSpc>
                        <a:spcBef>
                          <a:spcPts val="160"/>
                        </a:spcBef>
                      </a:pPr>
                      <a:r>
                        <a:rPr lang="en-US" sz="1050" dirty="0">
                          <a:latin typeface="+mn-lt"/>
                          <a:cs typeface="Calibri"/>
                        </a:rPr>
                        <a:t>Provide the source of any leveraged funds, including internal contributions such as calculated working hours expressed in dollar value.</a:t>
                      </a:r>
                      <a:endParaRPr sz="1050" dirty="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marR="20320" algn="r">
                        <a:lnSpc>
                          <a:spcPct val="100000"/>
                        </a:lnSpc>
                        <a:spcBef>
                          <a:spcPts val="160"/>
                        </a:spcBef>
                      </a:pPr>
                      <a:r>
                        <a:rPr sz="1050" dirty="0">
                          <a:latin typeface="Calibri"/>
                          <a:cs typeface="Calibri"/>
                        </a:rPr>
                        <a:t>0</a:t>
                      </a:r>
                      <a:endParaRPr sz="1050">
                        <a:latin typeface="Calibri"/>
                        <a:cs typeface="Calibri"/>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tc>
                  <a:txBody>
                    <a:bodyPr/>
                    <a:lstStyle/>
                    <a:p>
                      <a:pPr marR="18415" algn="r">
                        <a:lnSpc>
                          <a:spcPct val="100000"/>
                        </a:lnSpc>
                        <a:spcBef>
                          <a:spcPts val="160"/>
                        </a:spcBef>
                      </a:pPr>
                      <a:r>
                        <a:rPr sz="1050" dirty="0">
                          <a:latin typeface="Calibri"/>
                          <a:cs typeface="Calibri"/>
                        </a:rPr>
                        <a:t>0</a:t>
                      </a: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FF"/>
                    </a:solidFill>
                  </a:tcPr>
                </a:tc>
                <a:extLst>
                  <a:ext uri="{0D108BD9-81ED-4DB2-BD59-A6C34878D82A}">
                    <a16:rowId xmlns:a16="http://schemas.microsoft.com/office/drawing/2014/main" val="10003"/>
                  </a:ext>
                </a:extLst>
              </a:tr>
            </a:tbl>
          </a:graphicData>
        </a:graphic>
      </p:graphicFrame>
      <p:sp>
        <p:nvSpPr>
          <p:cNvPr id="29" name="object 29"/>
          <p:cNvSpPr txBox="1"/>
          <p:nvPr/>
        </p:nvSpPr>
        <p:spPr>
          <a:xfrm>
            <a:off x="1218015" y="3346485"/>
            <a:ext cx="10832326" cy="228909"/>
          </a:xfrm>
          <a:prstGeom prst="rect">
            <a:avLst/>
          </a:prstGeom>
        </p:spPr>
        <p:txBody>
          <a:bodyPr vert="horz" wrap="square" lIns="0" tIns="13335" rIns="0" bIns="0" rtlCol="0">
            <a:spAutoFit/>
          </a:bodyPr>
          <a:lstStyle/>
          <a:p>
            <a:pPr marL="12700" marR="5080">
              <a:lnSpc>
                <a:spcPct val="100000"/>
              </a:lnSpc>
              <a:spcBef>
                <a:spcPts val="105"/>
              </a:spcBef>
            </a:pPr>
            <a:r>
              <a:rPr sz="1400" b="1" dirty="0">
                <a:solidFill>
                  <a:srgbClr val="C00000"/>
                </a:solidFill>
                <a:latin typeface="Calibri"/>
                <a:cs typeface="Calibri"/>
              </a:rPr>
              <a:t>Delete</a:t>
            </a:r>
            <a:r>
              <a:rPr sz="1400" b="1" spc="-45" dirty="0">
                <a:solidFill>
                  <a:srgbClr val="C00000"/>
                </a:solidFill>
                <a:latin typeface="Calibri"/>
                <a:cs typeface="Calibri"/>
              </a:rPr>
              <a:t> </a:t>
            </a:r>
            <a:r>
              <a:rPr sz="1400" b="1" dirty="0">
                <a:solidFill>
                  <a:srgbClr val="C00000"/>
                </a:solidFill>
                <a:latin typeface="Calibri"/>
                <a:cs typeface="Calibri"/>
              </a:rPr>
              <a:t>section</a:t>
            </a:r>
            <a:r>
              <a:rPr sz="1400" b="1" spc="-35" dirty="0">
                <a:solidFill>
                  <a:srgbClr val="C00000"/>
                </a:solidFill>
                <a:latin typeface="Calibri"/>
                <a:cs typeface="Calibri"/>
              </a:rPr>
              <a:t> </a:t>
            </a:r>
            <a:r>
              <a:rPr sz="1400" b="1" dirty="0">
                <a:solidFill>
                  <a:srgbClr val="C00000"/>
                </a:solidFill>
                <a:latin typeface="Calibri"/>
                <a:cs typeface="Calibri"/>
              </a:rPr>
              <a:t>descriptions</a:t>
            </a:r>
            <a:r>
              <a:rPr sz="1400" b="1" spc="-50" dirty="0">
                <a:solidFill>
                  <a:srgbClr val="C00000"/>
                </a:solidFill>
                <a:latin typeface="Calibri"/>
                <a:cs typeface="Calibri"/>
              </a:rPr>
              <a:t> </a:t>
            </a:r>
            <a:r>
              <a:rPr sz="1400" b="1" dirty="0">
                <a:solidFill>
                  <a:srgbClr val="C00000"/>
                </a:solidFill>
                <a:latin typeface="Calibri"/>
                <a:cs typeface="Calibri"/>
              </a:rPr>
              <a:t>and</a:t>
            </a:r>
            <a:r>
              <a:rPr sz="1400" b="1" spc="-35" dirty="0">
                <a:solidFill>
                  <a:srgbClr val="C00000"/>
                </a:solidFill>
                <a:latin typeface="Calibri"/>
                <a:cs typeface="Calibri"/>
              </a:rPr>
              <a:t> </a:t>
            </a:r>
            <a:r>
              <a:rPr sz="1400" b="1" dirty="0">
                <a:solidFill>
                  <a:srgbClr val="C00000"/>
                </a:solidFill>
                <a:latin typeface="Calibri"/>
                <a:cs typeface="Calibri"/>
              </a:rPr>
              <a:t>replace</a:t>
            </a:r>
            <a:r>
              <a:rPr sz="1400" b="1" spc="-45" dirty="0">
                <a:solidFill>
                  <a:srgbClr val="C00000"/>
                </a:solidFill>
                <a:latin typeface="Calibri"/>
                <a:cs typeface="Calibri"/>
              </a:rPr>
              <a:t> </a:t>
            </a:r>
            <a:r>
              <a:rPr sz="1400" b="1" dirty="0">
                <a:solidFill>
                  <a:srgbClr val="C00000"/>
                </a:solidFill>
                <a:latin typeface="Calibri"/>
                <a:cs typeface="Calibri"/>
              </a:rPr>
              <a:t>with</a:t>
            </a:r>
            <a:r>
              <a:rPr sz="1400" b="1" spc="-25" dirty="0">
                <a:solidFill>
                  <a:srgbClr val="C00000"/>
                </a:solidFill>
                <a:latin typeface="Calibri"/>
                <a:cs typeface="Calibri"/>
              </a:rPr>
              <a:t> </a:t>
            </a:r>
            <a:r>
              <a:rPr sz="1400" b="1" dirty="0">
                <a:solidFill>
                  <a:srgbClr val="C00000"/>
                </a:solidFill>
                <a:latin typeface="Calibri"/>
                <a:cs typeface="Calibri"/>
              </a:rPr>
              <a:t>your</a:t>
            </a:r>
            <a:r>
              <a:rPr sz="1400" b="1" spc="-25" dirty="0">
                <a:solidFill>
                  <a:srgbClr val="C00000"/>
                </a:solidFill>
                <a:latin typeface="Calibri"/>
                <a:cs typeface="Calibri"/>
              </a:rPr>
              <a:t> </a:t>
            </a:r>
            <a:r>
              <a:rPr sz="1400" b="1" dirty="0">
                <a:solidFill>
                  <a:srgbClr val="C00000"/>
                </a:solidFill>
                <a:latin typeface="Calibri"/>
                <a:cs typeface="Calibri"/>
              </a:rPr>
              <a:t>own</a:t>
            </a:r>
            <a:r>
              <a:rPr sz="1400" b="1" spc="-40" dirty="0">
                <a:solidFill>
                  <a:srgbClr val="C00000"/>
                </a:solidFill>
                <a:latin typeface="Calibri"/>
                <a:cs typeface="Calibri"/>
              </a:rPr>
              <a:t> </a:t>
            </a:r>
            <a:r>
              <a:rPr sz="1400" b="1" dirty="0">
                <a:solidFill>
                  <a:srgbClr val="C00000"/>
                </a:solidFill>
                <a:latin typeface="Calibri"/>
                <a:cs typeface="Calibri"/>
              </a:rPr>
              <a:t>text.</a:t>
            </a:r>
            <a:r>
              <a:rPr sz="1400" b="1" spc="250" dirty="0">
                <a:solidFill>
                  <a:srgbClr val="C00000"/>
                </a:solidFill>
                <a:latin typeface="Calibri"/>
                <a:cs typeface="Calibri"/>
              </a:rPr>
              <a:t> </a:t>
            </a:r>
            <a:r>
              <a:rPr sz="1400" b="1" spc="-40" dirty="0">
                <a:solidFill>
                  <a:srgbClr val="C00000"/>
                </a:solidFill>
                <a:latin typeface="Calibri"/>
                <a:cs typeface="Calibri"/>
              </a:rPr>
              <a:t>You</a:t>
            </a:r>
            <a:r>
              <a:rPr sz="1400" b="1" spc="-35" dirty="0">
                <a:solidFill>
                  <a:srgbClr val="C00000"/>
                </a:solidFill>
                <a:latin typeface="Calibri"/>
                <a:cs typeface="Calibri"/>
              </a:rPr>
              <a:t> </a:t>
            </a:r>
            <a:r>
              <a:rPr sz="1400" b="1" spc="-25" dirty="0">
                <a:solidFill>
                  <a:srgbClr val="C00000"/>
                </a:solidFill>
                <a:latin typeface="Calibri"/>
                <a:cs typeface="Calibri"/>
              </a:rPr>
              <a:t>may </a:t>
            </a:r>
            <a:r>
              <a:rPr sz="1400" b="1" dirty="0">
                <a:solidFill>
                  <a:srgbClr val="C00000"/>
                </a:solidFill>
                <a:latin typeface="Calibri"/>
                <a:cs typeface="Calibri"/>
              </a:rPr>
              <a:t>change</a:t>
            </a:r>
            <a:r>
              <a:rPr sz="1400" b="1" spc="-45" dirty="0">
                <a:solidFill>
                  <a:srgbClr val="C00000"/>
                </a:solidFill>
                <a:latin typeface="Calibri"/>
                <a:cs typeface="Calibri"/>
              </a:rPr>
              <a:t> </a:t>
            </a:r>
            <a:r>
              <a:rPr sz="1400" b="1" dirty="0">
                <a:solidFill>
                  <a:srgbClr val="C00000"/>
                </a:solidFill>
                <a:latin typeface="Calibri"/>
                <a:cs typeface="Calibri"/>
              </a:rPr>
              <a:t>the</a:t>
            </a:r>
            <a:r>
              <a:rPr sz="1400" b="1" spc="-25" dirty="0">
                <a:solidFill>
                  <a:srgbClr val="C00000"/>
                </a:solidFill>
                <a:latin typeface="Calibri"/>
                <a:cs typeface="Calibri"/>
              </a:rPr>
              <a:t> </a:t>
            </a:r>
            <a:r>
              <a:rPr sz="1400" b="1" dirty="0">
                <a:solidFill>
                  <a:srgbClr val="C00000"/>
                </a:solidFill>
                <a:latin typeface="Calibri"/>
                <a:cs typeface="Calibri"/>
              </a:rPr>
              <a:t>size</a:t>
            </a:r>
            <a:r>
              <a:rPr sz="1400" b="1" spc="-20" dirty="0">
                <a:solidFill>
                  <a:srgbClr val="C00000"/>
                </a:solidFill>
                <a:latin typeface="Calibri"/>
                <a:cs typeface="Calibri"/>
              </a:rPr>
              <a:t> </a:t>
            </a:r>
            <a:r>
              <a:rPr sz="1400" b="1" dirty="0">
                <a:solidFill>
                  <a:srgbClr val="C00000"/>
                </a:solidFill>
                <a:latin typeface="Calibri"/>
                <a:cs typeface="Calibri"/>
              </a:rPr>
              <a:t>of</a:t>
            </a:r>
            <a:r>
              <a:rPr sz="1400" b="1" spc="-20" dirty="0">
                <a:solidFill>
                  <a:srgbClr val="C00000"/>
                </a:solidFill>
                <a:latin typeface="Calibri"/>
                <a:cs typeface="Calibri"/>
              </a:rPr>
              <a:t> </a:t>
            </a:r>
            <a:r>
              <a:rPr sz="1400" b="1" dirty="0">
                <a:solidFill>
                  <a:srgbClr val="C00000"/>
                </a:solidFill>
                <a:latin typeface="Calibri"/>
                <a:cs typeface="Calibri"/>
              </a:rPr>
              <a:t>sections,</a:t>
            </a:r>
            <a:r>
              <a:rPr sz="1400" b="1" spc="-30" dirty="0">
                <a:solidFill>
                  <a:srgbClr val="C00000"/>
                </a:solidFill>
                <a:latin typeface="Calibri"/>
                <a:cs typeface="Calibri"/>
              </a:rPr>
              <a:t> </a:t>
            </a:r>
            <a:r>
              <a:rPr sz="1400" b="1" dirty="0">
                <a:solidFill>
                  <a:srgbClr val="C00000"/>
                </a:solidFill>
                <a:latin typeface="Calibri"/>
                <a:cs typeface="Calibri"/>
              </a:rPr>
              <a:t>but</a:t>
            </a:r>
            <a:r>
              <a:rPr sz="1400" b="1" spc="-10" dirty="0">
                <a:solidFill>
                  <a:srgbClr val="C00000"/>
                </a:solidFill>
                <a:latin typeface="Calibri"/>
                <a:cs typeface="Calibri"/>
              </a:rPr>
              <a:t> </a:t>
            </a:r>
            <a:r>
              <a:rPr sz="1400" b="1" dirty="0">
                <a:solidFill>
                  <a:srgbClr val="C00000"/>
                </a:solidFill>
                <a:latin typeface="Calibri"/>
                <a:cs typeface="Calibri"/>
              </a:rPr>
              <a:t>all</a:t>
            </a:r>
            <a:r>
              <a:rPr sz="1400" b="1" spc="-5" dirty="0">
                <a:solidFill>
                  <a:srgbClr val="C00000"/>
                </a:solidFill>
                <a:latin typeface="Calibri"/>
                <a:cs typeface="Calibri"/>
              </a:rPr>
              <a:t> </a:t>
            </a:r>
            <a:r>
              <a:rPr sz="1400" b="1" spc="-10" dirty="0">
                <a:solidFill>
                  <a:srgbClr val="C00000"/>
                </a:solidFill>
                <a:latin typeface="Calibri"/>
                <a:cs typeface="Calibri"/>
              </a:rPr>
              <a:t>information</a:t>
            </a:r>
            <a:r>
              <a:rPr sz="1400" b="1" spc="-50" dirty="0">
                <a:solidFill>
                  <a:srgbClr val="C00000"/>
                </a:solidFill>
                <a:latin typeface="Calibri"/>
                <a:cs typeface="Calibri"/>
              </a:rPr>
              <a:t> </a:t>
            </a:r>
            <a:r>
              <a:rPr sz="1400" b="1" dirty="0">
                <a:solidFill>
                  <a:srgbClr val="C00000"/>
                </a:solidFill>
                <a:latin typeface="Calibri"/>
                <a:cs typeface="Calibri"/>
              </a:rPr>
              <a:t>must</a:t>
            </a:r>
            <a:r>
              <a:rPr sz="1400" b="1" spc="-20" dirty="0">
                <a:solidFill>
                  <a:srgbClr val="C00000"/>
                </a:solidFill>
                <a:latin typeface="Calibri"/>
                <a:cs typeface="Calibri"/>
              </a:rPr>
              <a:t> </a:t>
            </a:r>
            <a:r>
              <a:rPr sz="1400" b="1" dirty="0">
                <a:solidFill>
                  <a:srgbClr val="C00000"/>
                </a:solidFill>
                <a:latin typeface="Calibri"/>
                <a:cs typeface="Calibri"/>
              </a:rPr>
              <a:t>be</a:t>
            </a:r>
            <a:r>
              <a:rPr sz="1400" b="1" spc="-15" dirty="0">
                <a:solidFill>
                  <a:srgbClr val="C00000"/>
                </a:solidFill>
                <a:latin typeface="Calibri"/>
                <a:cs typeface="Calibri"/>
              </a:rPr>
              <a:t> </a:t>
            </a:r>
            <a:r>
              <a:rPr sz="1400" b="1" spc="-10" dirty="0">
                <a:solidFill>
                  <a:srgbClr val="C00000"/>
                </a:solidFill>
                <a:latin typeface="Calibri"/>
                <a:cs typeface="Calibri"/>
              </a:rPr>
              <a:t>covered.</a:t>
            </a:r>
            <a:endParaRPr sz="1400" dirty="0">
              <a:latin typeface="Calibri"/>
              <a:cs typeface="Calibri"/>
            </a:endParaRPr>
          </a:p>
        </p:txBody>
      </p:sp>
      <p:sp>
        <p:nvSpPr>
          <p:cNvPr id="30" name="TextBox 29"/>
          <p:cNvSpPr txBox="1"/>
          <p:nvPr/>
        </p:nvSpPr>
        <p:spPr>
          <a:xfrm>
            <a:off x="-1600200" y="4099358"/>
            <a:ext cx="1494776" cy="2862322"/>
          </a:xfrm>
          <a:prstGeom prst="rect">
            <a:avLst/>
          </a:prstGeom>
          <a:noFill/>
        </p:spPr>
        <p:txBody>
          <a:bodyPr wrap="square" rtlCol="0">
            <a:spAutoFit/>
          </a:bodyPr>
          <a:lstStyle/>
          <a:p>
            <a:pPr algn="l"/>
            <a:r>
              <a:rPr lang="en-US" sz="900" b="1" dirty="0">
                <a:solidFill>
                  <a:srgbClr val="C00000"/>
                </a:solidFill>
              </a:rPr>
              <a:t>NDCEE requires a Transition Agreement, aligned with the Army's Science and Technology Projects policy (27 Jul 2021). The agreement must be signed by at least one Service, with the Transition Partner signatory being a SES, O-6, equivalent, or PEO representative. </a:t>
            </a:r>
          </a:p>
          <a:p>
            <a:pPr algn="l"/>
            <a:r>
              <a:rPr lang="en-US" sz="900" b="1" dirty="0">
                <a:solidFill>
                  <a:srgbClr val="C00000"/>
                </a:solidFill>
              </a:rPr>
              <a:t>A finalized agreement must be completed by the end of the first year (September 2026). Refer to the NDCEE Transition Agreement document for details.</a:t>
            </a:r>
          </a:p>
        </p:txBody>
      </p:sp>
      <p:pic>
        <p:nvPicPr>
          <p:cNvPr id="31" name="Picture 30">
            <a:extLst>
              <a:ext uri="{FF2B5EF4-FFF2-40B4-BE49-F238E27FC236}">
                <a16:creationId xmlns:a16="http://schemas.microsoft.com/office/drawing/2014/main" id="{7900A9AB-0B07-3D88-8680-0E9CB7CE71C6}"/>
              </a:ext>
            </a:extLst>
          </p:cNvPr>
          <p:cNvPicPr preferRelativeResize="0">
            <a:picLocks/>
          </p:cNvPicPr>
          <p:nvPr/>
        </p:nvPicPr>
        <p:blipFill>
          <a:blip r:embed="rId7"/>
          <a:stretch>
            <a:fillRect/>
          </a:stretch>
        </p:blipFill>
        <p:spPr>
          <a:xfrm>
            <a:off x="0" y="167592"/>
            <a:ext cx="1280160" cy="621792"/>
          </a:xfrm>
          <a:prstGeom prst="rect">
            <a:avLst/>
          </a:prstGeom>
        </p:spPr>
      </p:pic>
      <p:sp>
        <p:nvSpPr>
          <p:cNvPr id="20" name="TextBox 19">
            <a:extLst>
              <a:ext uri="{FF2B5EF4-FFF2-40B4-BE49-F238E27FC236}">
                <a16:creationId xmlns:a16="http://schemas.microsoft.com/office/drawing/2014/main" id="{7E90CE9E-6924-899B-9DFB-0D997F3BA9FD}"/>
              </a:ext>
            </a:extLst>
          </p:cNvPr>
          <p:cNvSpPr txBox="1"/>
          <p:nvPr/>
        </p:nvSpPr>
        <p:spPr>
          <a:xfrm>
            <a:off x="6187185" y="5962830"/>
            <a:ext cx="5855271" cy="581249"/>
          </a:xfrm>
          <a:prstGeom prst="rect">
            <a:avLst/>
          </a:prstGeom>
          <a:noFill/>
        </p:spPr>
        <p:txBody>
          <a:bodyPr wrap="square">
            <a:spAutoFit/>
          </a:bodyPr>
          <a:lstStyle/>
          <a:p>
            <a:pPr marL="27305" marR="5080" algn="just">
              <a:lnSpc>
                <a:spcPts val="1320"/>
              </a:lnSpc>
              <a:spcBef>
                <a:spcPts val="40"/>
              </a:spcBef>
            </a:pPr>
            <a:r>
              <a:rPr lang="en-US" sz="900" b="1" dirty="0">
                <a:solidFill>
                  <a:srgbClr val="C00000"/>
                </a:solidFill>
              </a:rPr>
              <a:t>Include information for each organization that will receive NDCEE funds. Must include Lead PM, and financial POC for each funding recipient. NDCEE funds are provided directly to DoD organizations. These organizations are responsible for all contractual arrangements related to the use of the funds.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TotalTime>
  <Words>675</Words>
  <Application>Microsoft Office PowerPoint</Application>
  <PresentationFormat>Widescreen</PresentationFormat>
  <Paragraphs>107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Project Title</vt:lpstr>
      <vt:lpstr>Project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clayton.w.ferguson2</dc:creator>
  <cp:lastModifiedBy>Ferguson, Clayton W CIV USARMY IMCOM AEC (USA)</cp:lastModifiedBy>
  <cp:revision>12</cp:revision>
  <dcterms:created xsi:type="dcterms:W3CDTF">2022-03-29T16:49:38Z</dcterms:created>
  <dcterms:modified xsi:type="dcterms:W3CDTF">2024-12-27T18:34:13Z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2022-02-22T00:00:00Z</vt:filetime>
  </property>
  <property fmtid="{D5CDD505-2E9C-101B-9397-08002B2CF9AE}" pid="3" name="LastSaved">
    <vt:filetime>2022-03-29T00:00:00Z</vt:filetime>
  </property>
</Properties>
</file>