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2329</Words>
  <Application>Microsoft Office PowerPoint</Application>
  <PresentationFormat>Widescreen</PresentationFormat>
  <Paragraphs>581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Times New Roman</vt:lpstr>
      <vt:lpstr>1_Office Theme</vt:lpstr>
      <vt:lpstr>PowerPoint Presentation</vt:lpstr>
      <vt:lpstr>Downscaling Wildlife Action Plan Information for Integrated Natural Resource Management Plans</vt:lpstr>
      <vt:lpstr>Today’s talk…</vt:lpstr>
      <vt:lpstr>PowerPoint Presentation</vt:lpstr>
      <vt:lpstr>PowerPoint Presentation</vt:lpstr>
      <vt:lpstr>What about the middle?</vt:lpstr>
      <vt:lpstr>State Wildlife Action Plan</vt:lpstr>
      <vt:lpstr>What about the middle?</vt:lpstr>
      <vt:lpstr>How are SWAPs designed?</vt:lpstr>
      <vt:lpstr>We can use this for INRMP If…</vt:lpstr>
      <vt:lpstr>Our project…</vt:lpstr>
      <vt:lpstr>PowerPoint Presentation</vt:lpstr>
      <vt:lpstr>DoD Wildlife and Habitat Management</vt:lpstr>
      <vt:lpstr>How can we get these 2 together?</vt:lpstr>
      <vt:lpstr>Eight Essential Elements</vt:lpstr>
      <vt:lpstr>Process Steps</vt:lpstr>
      <vt:lpstr>Installation Landscape?</vt:lpstr>
      <vt:lpstr>PowerPoint Presentation</vt:lpstr>
      <vt:lpstr>PowerPoint Presentation</vt:lpstr>
      <vt:lpstr>PowerPoint Presentation</vt:lpstr>
      <vt:lpstr>PowerPoint Presentation</vt:lpstr>
      <vt:lpstr>Process Steps</vt:lpstr>
      <vt:lpstr>PowerPoint Presentation</vt:lpstr>
      <vt:lpstr>PowerPoint Presentation</vt:lpstr>
      <vt:lpstr>Get relevant geospatial data</vt:lpstr>
      <vt:lpstr>Process Steps</vt:lpstr>
      <vt:lpstr>Installation Species</vt:lpstr>
      <vt:lpstr>Process Steps</vt:lpstr>
      <vt:lpstr>We want to provide some context for the SGCN that occur within the installation landscape. </vt:lpstr>
      <vt:lpstr>Trying to identify a subset of SGCN</vt:lpstr>
      <vt:lpstr>Downscaling </vt:lpstr>
      <vt:lpstr>Downscaling </vt:lpstr>
      <vt:lpstr>PowerPoint Presentation</vt:lpstr>
      <vt:lpstr>Aberdeen Proving Ground (APG)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Steps</vt:lpstr>
      <vt:lpstr>What SGCN should be priorities?</vt:lpstr>
      <vt:lpstr>PowerPoint Presentation</vt:lpstr>
      <vt:lpstr>Prioritization for Fort Meade INRMP</vt:lpstr>
      <vt:lpstr>Process Steps</vt:lpstr>
      <vt:lpstr>PowerPoint Presentation</vt:lpstr>
      <vt:lpstr>Other threats or actions…</vt:lpstr>
      <vt:lpstr>Process Steps</vt:lpstr>
      <vt:lpstr>Opportunities</vt:lpstr>
      <vt:lpstr>Resources</vt:lpstr>
      <vt:lpstr>Acknowledgements</vt:lpstr>
      <vt:lpstr>Contact information</vt:lpstr>
    </vt:vector>
  </TitlesOfParts>
  <Company>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Downscaling Wildlife Action Plan Information for Integrated Natural Resource Management Plans</dc:title>
  <dc:creator>Klopfer, Scott</dc:creator>
  <cp:lastModifiedBy>Jones, Caitlin [USA]</cp:lastModifiedBy>
  <cp:revision>122</cp:revision>
  <dcterms:created xsi:type="dcterms:W3CDTF">2018-09-24T13:23:59Z</dcterms:created>
  <dcterms:modified xsi:type="dcterms:W3CDTF">2018-09-27T14:56:20Z</dcterms:modified>
</cp:coreProperties>
</file>