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2910"/>
    <a:srgbClr val="C0C0C0"/>
    <a:srgbClr val="00622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21" autoAdjust="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3751</Words>
  <Application>Microsoft Office PowerPoint</Application>
  <PresentationFormat>On-screen Show (4:3)</PresentationFormat>
  <Paragraphs>323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Symbol</vt:lpstr>
      <vt:lpstr>Times New Roman</vt:lpstr>
      <vt:lpstr>Viner Hand ITC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Cycle of Pinus edulis</vt:lpstr>
      <vt:lpstr>PowerPoint Presentation</vt:lpstr>
      <vt:lpstr>PowerPoint Presentation</vt:lpstr>
      <vt:lpstr>PowerPoint Presentation</vt:lpstr>
      <vt:lpstr>Vegetation Correlated to Amount and Timing of Precipitation</vt:lpstr>
      <vt:lpstr>Pinyon-Juniper Roots and Climate Drivers</vt:lpstr>
      <vt:lpstr>Climate Change</vt:lpstr>
      <vt:lpstr>Climate Change</vt:lpstr>
      <vt:lpstr>PowerPoint Presentation</vt:lpstr>
      <vt:lpstr>Climate Change Doesn’t Stop in 2050!</vt:lpstr>
      <vt:lpstr>Climate Change</vt:lpstr>
      <vt:lpstr>PowerPoint Presentation</vt:lpstr>
      <vt:lpstr>Climate Change: PJ = Highly Vulnerable</vt:lpstr>
      <vt:lpstr>Pinyon Jay </vt:lpstr>
      <vt:lpstr>Pinyon Jay </vt:lpstr>
      <vt:lpstr>Gray Vireo</vt:lpstr>
      <vt:lpstr>Gray Vireo</vt:lpstr>
      <vt:lpstr>PowerPoint Presentation</vt:lpstr>
      <vt:lpstr>PowerPoint Presentation</vt:lpstr>
      <vt:lpstr>Management Recommendations</vt:lpstr>
      <vt:lpstr>References</vt:lpstr>
      <vt:lpstr>Contacts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Lemly</dc:creator>
  <cp:lastModifiedBy>Jones, Caitlin [USA]</cp:lastModifiedBy>
  <cp:revision>137</cp:revision>
  <dcterms:created xsi:type="dcterms:W3CDTF">2013-12-12T17:57:48Z</dcterms:created>
  <dcterms:modified xsi:type="dcterms:W3CDTF">2018-10-25T16:05:03Z</dcterms:modified>
</cp:coreProperties>
</file>