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2E8"/>
    <a:srgbClr val="CC0000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07"/>
    </p:cViewPr>
  </p:sorterViewPr>
  <p:gridSpacing cx="76200" cy="76200"/>
</p:viewPr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larkjones\Documents\Presentations\IMBCR%20DoD%20Talk\PCD%20species%20of%20concer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>BCoR-Template-B</Template>
  <TotalTime>2624</TotalTime>
  <Words>1749</Words>
  <Application>Microsoft Office PowerPoint</Application>
  <PresentationFormat>On-screen Show (4:3)</PresentationFormat>
  <Paragraphs>327</Paragraphs>
  <Slides>46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Gulim</vt:lpstr>
      <vt:lpstr>맑은 고딕</vt:lpstr>
      <vt:lpstr>Arial</vt:lpstr>
      <vt:lpstr>Calibri</vt:lpstr>
      <vt:lpstr>Garamond</vt:lpstr>
      <vt:lpstr>Times New Roman</vt:lpstr>
      <vt:lpstr>Wingdings</vt:lpstr>
      <vt:lpstr>BCoR-Template-B</vt:lpstr>
      <vt:lpstr>PowerPoint Presentation</vt:lpstr>
      <vt:lpstr>Avian Monitoring to Inform Natural Resource Management</vt:lpstr>
      <vt:lpstr>Legacy Program - 2015</vt:lpstr>
      <vt:lpstr>Integrated Monitoring in Bird Conservation Regions (IMBCR)</vt:lpstr>
      <vt:lpstr>PowerPoint Presentation</vt:lpstr>
      <vt:lpstr>PowerPoint Presentation</vt:lpstr>
      <vt:lpstr>Stratification in Wyoming</vt:lpstr>
      <vt:lpstr>Sampling Units</vt:lpstr>
      <vt:lpstr>Point Count Methods</vt:lpstr>
      <vt:lpstr>Population Metrics</vt:lpstr>
      <vt:lpstr>Analytical Methods – Population Metrics</vt:lpstr>
      <vt:lpstr>Analytical Methods –  Habitat Relationships &amp; Density Maps </vt:lpstr>
      <vt:lpstr>Advantages of Using IMBCR Design</vt:lpstr>
      <vt:lpstr>Monitoring Thru Legacy</vt:lpstr>
      <vt:lpstr>Results – Avian Monitoring</vt:lpstr>
      <vt:lpstr>PowerPoint Presentation</vt:lpstr>
      <vt:lpstr>Results – Habitat Relationships</vt:lpstr>
      <vt:lpstr>Results – Predictive Density Maps</vt:lpstr>
      <vt:lpstr>Secure Data Storage via the Rocky Mountain Avian Data Center </vt:lpstr>
      <vt:lpstr>Achieving CBM Recommendations</vt:lpstr>
      <vt:lpstr>IMBCR Partnership </vt:lpstr>
      <vt:lpstr>Applying IMBCR on Pueblo Chemical Depot and DOD Installations Along the Front Range</vt:lpstr>
      <vt:lpstr>PowerPoint Presentation</vt:lpstr>
      <vt:lpstr>USFWS - DOD Migratory Bird MOU “…to promote the conservation of migratory bird populations while sustaining the use of military managed lands and airspace for testing, training, and operations.”</vt:lpstr>
      <vt:lpstr>PowerPoint Presentation</vt:lpstr>
      <vt:lpstr>PowerPoint Presentation</vt:lpstr>
      <vt:lpstr>Regional comparisons</vt:lpstr>
      <vt:lpstr>Regional comparisons</vt:lpstr>
      <vt:lpstr>Regional comparisons</vt:lpstr>
      <vt:lpstr>Regional comparisons</vt:lpstr>
      <vt:lpstr>Regional comparisons</vt:lpstr>
      <vt:lpstr>Regional comparisons</vt:lpstr>
      <vt:lpstr>Regional comparisons – Nomadism on the prairie</vt:lpstr>
      <vt:lpstr>Regional comparisons</vt:lpstr>
      <vt:lpstr>Regional comparisons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Conclusion - Limitations of the legacy project</vt:lpstr>
      <vt:lpstr>- Conclusion - Strengths of the IMBCR program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 VerCauteren</dc:creator>
  <cp:lastModifiedBy>Brittany McCabe</cp:lastModifiedBy>
  <cp:revision>115</cp:revision>
  <dcterms:created xsi:type="dcterms:W3CDTF">2015-08-12T04:23:32Z</dcterms:created>
  <dcterms:modified xsi:type="dcterms:W3CDTF">2019-03-14T16:18:57Z</dcterms:modified>
</cp:coreProperties>
</file>