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DCF2"/>
    <a:srgbClr val="A2D7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20" autoAdjust="0"/>
    <p:restoredTop sz="93026" autoAdjust="0"/>
  </p:normalViewPr>
  <p:slideViewPr>
    <p:cSldViewPr snapToGrid="0">
      <p:cViewPr varScale="1">
        <p:scale>
          <a:sx n="63" d="100"/>
          <a:sy n="63" d="100"/>
        </p:scale>
        <p:origin x="91" y="54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9500</TotalTime>
  <Words>3251</Words>
  <Application>Microsoft Office PowerPoint</Application>
  <PresentationFormat>Widescreen</PresentationFormat>
  <Paragraphs>480</Paragraphs>
  <Slides>36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Franklin Gothic Book</vt:lpstr>
      <vt:lpstr>Garamond</vt:lpstr>
      <vt:lpstr>Montserrat</vt:lpstr>
      <vt:lpstr>Times New Roman</vt:lpstr>
      <vt:lpstr>Wingdings</vt:lpstr>
      <vt:lpstr>2_Office Theme</vt:lpstr>
      <vt:lpstr>1_Office Theme</vt:lpstr>
      <vt:lpstr>Office Theme</vt:lpstr>
      <vt:lpstr>PowerPoint Presentation</vt:lpstr>
      <vt:lpstr>    North America unites to systematically document bat populations   Brian Reichert Fort Collins Science Center </vt:lpstr>
      <vt:lpstr>PowerPoint Presentation</vt:lpstr>
      <vt:lpstr>PowerPoint Presentation</vt:lpstr>
      <vt:lpstr>PowerPoint Presentation</vt:lpstr>
      <vt:lpstr>Targeted Species</vt:lpstr>
      <vt:lpstr>‘State of North American Bats’</vt:lpstr>
      <vt:lpstr>PowerPoint Presentation</vt:lpstr>
      <vt:lpstr>Monitoring Methods</vt:lpstr>
      <vt:lpstr>PowerPoint Presentation</vt:lpstr>
      <vt:lpstr>Stationary Acoustic Monitoring </vt:lpstr>
      <vt:lpstr>Stationary Acoustic Monitoring </vt:lpstr>
      <vt:lpstr>Stationary Acoustic Monitoring </vt:lpstr>
      <vt:lpstr>PowerPoint Presentation</vt:lpstr>
      <vt:lpstr>Species Status Assessments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Bat Hub Concept in 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Reichert, Brian E</dc:creator>
  <cp:lastModifiedBy>Brittany McCabe</cp:lastModifiedBy>
  <cp:revision>191</cp:revision>
  <cp:lastPrinted>2019-03-22T16:28:01Z</cp:lastPrinted>
  <dcterms:created xsi:type="dcterms:W3CDTF">2019-02-28T17:28:44Z</dcterms:created>
  <dcterms:modified xsi:type="dcterms:W3CDTF">2019-04-18T15:46:35Z</dcterms:modified>
</cp:coreProperties>
</file>