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8F45C7"/>
    <a:srgbClr val="5EC2AA"/>
    <a:srgbClr val="931CC2"/>
    <a:srgbClr val="5B9BD5"/>
    <a:srgbClr val="9DC3E6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84275" autoAdjust="0"/>
  </p:normalViewPr>
  <p:slideViewPr>
    <p:cSldViewPr snapToGrid="0" showGuides="1">
      <p:cViewPr varScale="1">
        <p:scale>
          <a:sx n="30" d="100"/>
          <a:sy n="30" d="100"/>
        </p:scale>
        <p:origin x="48" y="588"/>
      </p:cViewPr>
      <p:guideLst>
        <p:guide orient="horz" pos="2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61" d="100"/>
          <a:sy n="61" d="100"/>
        </p:scale>
        <p:origin x="3082" y="53"/>
      </p:cViewPr>
      <p:guideLst>
        <p:guide orient="horz" pos="2880"/>
        <p:guide pos="2160"/>
      </p:guideLst>
    </p:cSldViewPr>
  </p:notes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6165</TotalTime>
  <Words>3060</Words>
  <Application>Microsoft Office PowerPoint</Application>
  <PresentationFormat>Widescreen</PresentationFormat>
  <Paragraphs>266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JMH</dc:creator>
  <cp:lastModifiedBy>Jones, Caitlin [USA]</cp:lastModifiedBy>
  <cp:revision>294</cp:revision>
  <dcterms:created xsi:type="dcterms:W3CDTF">2017-12-07T20:08:55Z</dcterms:created>
  <dcterms:modified xsi:type="dcterms:W3CDTF">2018-05-30T18:49:41Z</dcterms:modified>
</cp:coreProperties>
</file>