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89" r:id="rId4"/>
    <p:sldMasterId id="2147483665" r:id="rId5"/>
    <p:sldMasterId id="2147483677" r:id="rId6"/>
  </p:sldMasterIdLst>
  <p:notesMasterIdLst>
    <p:notesMasterId r:id="rId24"/>
  </p:notesMasterIdLst>
  <p:sldIdLst>
    <p:sldId id="280" r:id="rId7"/>
    <p:sldId id="347" r:id="rId8"/>
    <p:sldId id="296" r:id="rId9"/>
    <p:sldId id="279" r:id="rId10"/>
    <p:sldId id="344" r:id="rId11"/>
    <p:sldId id="292" r:id="rId12"/>
    <p:sldId id="286" r:id="rId13"/>
    <p:sldId id="293" r:id="rId14"/>
    <p:sldId id="307" r:id="rId15"/>
    <p:sldId id="301" r:id="rId16"/>
    <p:sldId id="303" r:id="rId17"/>
    <p:sldId id="261" r:id="rId18"/>
    <p:sldId id="304" r:id="rId19"/>
    <p:sldId id="288" r:id="rId20"/>
    <p:sldId id="345" r:id="rId21"/>
    <p:sldId id="289" r:id="rId22"/>
    <p:sldId id="346" r:id="rId23"/>
  </p:sldIdLst>
  <p:sldSz cx="15240000" cy="11430000"/>
  <p:notesSz cx="6858000" cy="9144000"/>
  <p:defaultTextStyle>
    <a:defPPr>
      <a:defRPr lang="en-US"/>
    </a:defPPr>
    <a:lvl1pPr algn="l" rtl="0" eaLnBrk="0" fontAlgn="base" hangingPunct="0">
      <a:spcBef>
        <a:spcPct val="0"/>
      </a:spcBef>
      <a:spcAft>
        <a:spcPct val="0"/>
      </a:spcAft>
      <a:defRPr sz="4400" kern="1200">
        <a:solidFill>
          <a:srgbClr val="000000"/>
        </a:solidFill>
        <a:latin typeface="Gill Sans" charset="0"/>
        <a:ea typeface="+mn-ea"/>
        <a:cs typeface="Heiti SC Light" charset="0"/>
        <a:sym typeface="Gill Sans" charset="0"/>
      </a:defRPr>
    </a:lvl1pPr>
    <a:lvl2pPr marL="457200" algn="l" rtl="0" eaLnBrk="0" fontAlgn="base" hangingPunct="0">
      <a:spcBef>
        <a:spcPct val="0"/>
      </a:spcBef>
      <a:spcAft>
        <a:spcPct val="0"/>
      </a:spcAft>
      <a:defRPr sz="4400" kern="1200">
        <a:solidFill>
          <a:srgbClr val="000000"/>
        </a:solidFill>
        <a:latin typeface="Gill Sans" charset="0"/>
        <a:ea typeface="+mn-ea"/>
        <a:cs typeface="Heiti SC Light" charset="0"/>
        <a:sym typeface="Gill Sans" charset="0"/>
      </a:defRPr>
    </a:lvl2pPr>
    <a:lvl3pPr marL="914400" algn="l" rtl="0" eaLnBrk="0" fontAlgn="base" hangingPunct="0">
      <a:spcBef>
        <a:spcPct val="0"/>
      </a:spcBef>
      <a:spcAft>
        <a:spcPct val="0"/>
      </a:spcAft>
      <a:defRPr sz="4400" kern="1200">
        <a:solidFill>
          <a:srgbClr val="000000"/>
        </a:solidFill>
        <a:latin typeface="Gill Sans" charset="0"/>
        <a:ea typeface="+mn-ea"/>
        <a:cs typeface="Heiti SC Light" charset="0"/>
        <a:sym typeface="Gill Sans" charset="0"/>
      </a:defRPr>
    </a:lvl3pPr>
    <a:lvl4pPr marL="1371600" algn="l" rtl="0" eaLnBrk="0" fontAlgn="base" hangingPunct="0">
      <a:spcBef>
        <a:spcPct val="0"/>
      </a:spcBef>
      <a:spcAft>
        <a:spcPct val="0"/>
      </a:spcAft>
      <a:defRPr sz="4400" kern="1200">
        <a:solidFill>
          <a:srgbClr val="000000"/>
        </a:solidFill>
        <a:latin typeface="Gill Sans" charset="0"/>
        <a:ea typeface="+mn-ea"/>
        <a:cs typeface="Heiti SC Light" charset="0"/>
        <a:sym typeface="Gill Sans" charset="0"/>
      </a:defRPr>
    </a:lvl4pPr>
    <a:lvl5pPr marL="1828800" algn="l" rtl="0" eaLnBrk="0" fontAlgn="base" hangingPunct="0">
      <a:spcBef>
        <a:spcPct val="0"/>
      </a:spcBef>
      <a:spcAft>
        <a:spcPct val="0"/>
      </a:spcAft>
      <a:defRPr sz="4400" kern="1200">
        <a:solidFill>
          <a:srgbClr val="000000"/>
        </a:solidFill>
        <a:latin typeface="Gill Sans" charset="0"/>
        <a:ea typeface="+mn-ea"/>
        <a:cs typeface="Heiti SC Light" charset="0"/>
        <a:sym typeface="Gill Sans" charset="0"/>
      </a:defRPr>
    </a:lvl5pPr>
    <a:lvl6pPr marL="2286000" algn="l" defTabSz="914400" rtl="0" eaLnBrk="1" latinLnBrk="0" hangingPunct="1">
      <a:defRPr sz="4400" kern="1200">
        <a:solidFill>
          <a:srgbClr val="000000"/>
        </a:solidFill>
        <a:latin typeface="Gill Sans" charset="0"/>
        <a:ea typeface="+mn-ea"/>
        <a:cs typeface="Heiti SC Light" charset="0"/>
        <a:sym typeface="Gill Sans" charset="0"/>
      </a:defRPr>
    </a:lvl6pPr>
    <a:lvl7pPr marL="2743200" algn="l" defTabSz="914400" rtl="0" eaLnBrk="1" latinLnBrk="0" hangingPunct="1">
      <a:defRPr sz="4400" kern="1200">
        <a:solidFill>
          <a:srgbClr val="000000"/>
        </a:solidFill>
        <a:latin typeface="Gill Sans" charset="0"/>
        <a:ea typeface="+mn-ea"/>
        <a:cs typeface="Heiti SC Light" charset="0"/>
        <a:sym typeface="Gill Sans" charset="0"/>
      </a:defRPr>
    </a:lvl7pPr>
    <a:lvl8pPr marL="3200400" algn="l" defTabSz="914400" rtl="0" eaLnBrk="1" latinLnBrk="0" hangingPunct="1">
      <a:defRPr sz="4400" kern="1200">
        <a:solidFill>
          <a:srgbClr val="000000"/>
        </a:solidFill>
        <a:latin typeface="Gill Sans" charset="0"/>
        <a:ea typeface="+mn-ea"/>
        <a:cs typeface="Heiti SC Light" charset="0"/>
        <a:sym typeface="Gill Sans" charset="0"/>
      </a:defRPr>
    </a:lvl8pPr>
    <a:lvl9pPr marL="3657600" algn="l" defTabSz="914400" rtl="0" eaLnBrk="1" latinLnBrk="0" hangingPunct="1">
      <a:defRPr sz="4400" kern="1200">
        <a:solidFill>
          <a:srgbClr val="000000"/>
        </a:solidFill>
        <a:latin typeface="Gill Sans" charset="0"/>
        <a:ea typeface="+mn-ea"/>
        <a:cs typeface="Heiti SC Light" charset="0"/>
        <a:sym typeface="Gill Sans" charset="0"/>
      </a:defRPr>
    </a:lvl9pPr>
  </p:defaultTextStyle>
  <p:extLst>
    <p:ext uri="{EFAFB233-063F-42B5-8137-9DF3F51BA10A}">
      <p15:sldGuideLst xmlns:p15="http://schemas.microsoft.com/office/powerpoint/2012/main">
        <p15:guide id="1" orient="horz" pos="3600">
          <p15:clr>
            <a:srgbClr val="A4A3A4"/>
          </p15:clr>
        </p15:guide>
        <p15:guide id="2" pos="4800">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lower, Kimberly" initials="CK" lastIdx="1" clrIdx="0">
    <p:extLst>
      <p:ext uri="{19B8F6BF-5375-455C-9EA6-DF929625EA0E}">
        <p15:presenceInfo xmlns:p15="http://schemas.microsoft.com/office/powerpoint/2012/main" userId="S::kclower@hgl.com::d978eaa5-0af9-4fe0-9dc2-a507cb561746" providerId="AD"/>
      </p:ext>
    </p:extLst>
  </p:cmAuthor>
  <p:cmAuthor id="2" name="Dambaugh , Kara-Beth" initials="D,K" lastIdx="2" clrIdx="1">
    <p:extLst>
      <p:ext uri="{19B8F6BF-5375-455C-9EA6-DF929625EA0E}">
        <p15:presenceInfo xmlns:p15="http://schemas.microsoft.com/office/powerpoint/2012/main" userId="S::kdambaugh@hgl.com::dd988d9f-9cc5-4831-a071-7ae3455b3f1c" providerId="AD"/>
      </p:ext>
    </p:extLst>
  </p:cmAuthor>
  <p:cmAuthor id="3" name="Franz, Sarah" initials="FS" lastIdx="1" clrIdx="2">
    <p:extLst>
      <p:ext uri="{19B8F6BF-5375-455C-9EA6-DF929625EA0E}">
        <p15:presenceInfo xmlns:p15="http://schemas.microsoft.com/office/powerpoint/2012/main" userId="S::sfranz@hgl.com::41ede969-a553-4700-aea0-c9a46046ca3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557" autoAdjust="0"/>
    <p:restoredTop sz="86420" autoAdjust="0"/>
  </p:normalViewPr>
  <p:slideViewPr>
    <p:cSldViewPr>
      <p:cViewPr varScale="1">
        <p:scale>
          <a:sx n="66" d="100"/>
          <a:sy n="66" d="100"/>
        </p:scale>
        <p:origin x="480" y="66"/>
      </p:cViewPr>
      <p:guideLst>
        <p:guide orient="horz" pos="3600"/>
        <p:guide pos="4800"/>
      </p:guideLst>
    </p:cSldViewPr>
  </p:slideViewPr>
  <p:outlineViewPr>
    <p:cViewPr>
      <p:scale>
        <a:sx n="33" d="100"/>
        <a:sy n="33" d="100"/>
      </p:scale>
      <p:origin x="0" y="0"/>
    </p:cViewPr>
  </p:outlineViewPr>
  <p:notesTextViewPr>
    <p:cViewPr>
      <p:scale>
        <a:sx n="100" d="100"/>
        <a:sy n="100" d="100"/>
      </p:scale>
      <p:origin x="0" y="0"/>
    </p:cViewPr>
  </p:notesTextViewPr>
  <p:notesViewPr>
    <p:cSldViewPr showGuides="1">
      <p:cViewPr varScale="1">
        <p:scale>
          <a:sx n="119" d="100"/>
          <a:sy n="119" d="100"/>
        </p:scale>
        <p:origin x="4992" y="7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581AB62-00B2-48C5-B065-C0422A43E72E}"/>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ea typeface="Heiti SC Light" charset="0"/>
              </a:defRPr>
            </a:lvl1pPr>
          </a:lstStyle>
          <a:p>
            <a:pPr>
              <a:defRPr/>
            </a:pPr>
            <a:endParaRPr lang="en-US"/>
          </a:p>
        </p:txBody>
      </p:sp>
      <p:sp>
        <p:nvSpPr>
          <p:cNvPr id="3" name="Date Placeholder 2">
            <a:extLst>
              <a:ext uri="{FF2B5EF4-FFF2-40B4-BE49-F238E27FC236}">
                <a16:creationId xmlns:a16="http://schemas.microsoft.com/office/drawing/2014/main" id="{DCB71ACB-5384-4DBC-A91C-19703DBD90F9}"/>
              </a:ext>
            </a:extLst>
          </p:cNvPr>
          <p:cNvSpPr>
            <a:spLocks noGrp="1"/>
          </p:cNvSpPr>
          <p:nvPr>
            <p:ph type="dt" idx="1"/>
          </p:nvPr>
        </p:nvSpPr>
        <p:spPr>
          <a:xfrm>
            <a:off x="3884613" y="0"/>
            <a:ext cx="2971800" cy="457200"/>
          </a:xfrm>
          <a:prstGeom prst="rect">
            <a:avLst/>
          </a:prstGeom>
        </p:spPr>
        <p:txBody>
          <a:bodyPr vert="horz" lIns="91440" tIns="45720" rIns="91440" bIns="45720" rtlCol="0"/>
          <a:lstStyle>
            <a:lvl1pPr algn="r" eaLnBrk="1" hangingPunct="1">
              <a:defRPr sz="1200">
                <a:ea typeface="Heiti SC Light" charset="0"/>
              </a:defRPr>
            </a:lvl1pPr>
          </a:lstStyle>
          <a:p>
            <a:pPr>
              <a:defRPr/>
            </a:pPr>
            <a:fld id="{1A463451-9F3A-4408-AA02-C4FFC1455FAE}" type="datetimeFigureOut">
              <a:rPr lang="en-US"/>
              <a:pPr>
                <a:defRPr/>
              </a:pPr>
              <a:t>8/5/2024</a:t>
            </a:fld>
            <a:endParaRPr lang="en-US"/>
          </a:p>
        </p:txBody>
      </p:sp>
      <p:sp>
        <p:nvSpPr>
          <p:cNvPr id="4" name="Slide Image Placeholder 3">
            <a:extLst>
              <a:ext uri="{FF2B5EF4-FFF2-40B4-BE49-F238E27FC236}">
                <a16:creationId xmlns:a16="http://schemas.microsoft.com/office/drawing/2014/main" id="{890F5C9D-E178-491A-A5E9-DA0D8094778B}"/>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2E555989-75E8-4F28-A032-6160305BE51C}"/>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730AAFB0-0953-447D-987F-00A17E9B1BA3}"/>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hangingPunct="1">
              <a:defRPr sz="1200">
                <a:ea typeface="Heiti SC Light" charset="0"/>
              </a:defRPr>
            </a:lvl1pPr>
          </a:lstStyle>
          <a:p>
            <a:pPr>
              <a:defRPr/>
            </a:pPr>
            <a:endParaRPr lang="en-US"/>
          </a:p>
        </p:txBody>
      </p:sp>
      <p:sp>
        <p:nvSpPr>
          <p:cNvPr id="7" name="Slide Number Placeholder 6">
            <a:extLst>
              <a:ext uri="{FF2B5EF4-FFF2-40B4-BE49-F238E27FC236}">
                <a16:creationId xmlns:a16="http://schemas.microsoft.com/office/drawing/2014/main" id="{3673578F-62C0-41C4-8B55-53CD0E06A686}"/>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5058CC29-55B4-476A-BFA5-E0737731EA92}"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a:extLst>
              <a:ext uri="{FF2B5EF4-FFF2-40B4-BE49-F238E27FC236}">
                <a16:creationId xmlns:a16="http://schemas.microsoft.com/office/drawing/2014/main" id="{CCF47AA7-D59F-40EA-BF80-AEA0CDA59A8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566A66E1-2D7C-4DFE-8DF4-E52A0A70FBED}"/>
              </a:ext>
            </a:extLst>
          </p:cNvPr>
          <p:cNvSpPr>
            <a:spLocks noGrp="1"/>
          </p:cNvSpPr>
          <p:nvPr>
            <p:ph type="body" idx="1"/>
          </p:nvPr>
        </p:nvSpPr>
        <p:spPr>
          <a:xfrm>
            <a:off x="685800" y="4343400"/>
            <a:ext cx="5486400" cy="4648200"/>
          </a:xfrm>
        </p:spPr>
        <p:txBody>
          <a:bodyPr>
            <a:noAutofit/>
          </a:bodyPr>
          <a:lstStyle/>
          <a:p>
            <a:pPr>
              <a:defRPr/>
            </a:pPr>
            <a:r>
              <a:rPr lang="en-US" altLang="en-US" sz="1100" b="1" u="sng" dirty="0"/>
              <a:t>Notes</a:t>
            </a:r>
            <a:r>
              <a:rPr lang="en-US" altLang="en-US" sz="1100" b="1" dirty="0"/>
              <a:t>:</a:t>
            </a:r>
            <a:endParaRPr lang="en-US" sz="1100" b="1" dirty="0"/>
          </a:p>
          <a:p>
            <a:pPr>
              <a:defRPr/>
            </a:pPr>
            <a:r>
              <a:rPr lang="en-US" sz="1100" b="1" dirty="0"/>
              <a:t>Explain: </a:t>
            </a:r>
            <a:r>
              <a:rPr lang="en-US" altLang="en-US" sz="1100" dirty="0"/>
              <a:t>This is SGT Woof.  He is an ammo safety expert.  His job is to teach you to follow the 3Rs of Explosives Safety when you may have seen ammo. </a:t>
            </a:r>
          </a:p>
          <a:p>
            <a:pPr>
              <a:defRPr/>
            </a:pPr>
            <a:endParaRPr lang="en-US" altLang="en-US" sz="1100" dirty="0"/>
          </a:p>
          <a:p>
            <a:pPr>
              <a:defRPr/>
            </a:pPr>
            <a:r>
              <a:rPr lang="en-US" altLang="en-US" sz="1100" dirty="0"/>
              <a:t>The 3Rs of Explosives Safety are:</a:t>
            </a:r>
          </a:p>
          <a:p>
            <a:pPr>
              <a:defRPr/>
            </a:pPr>
            <a:r>
              <a:rPr lang="en-US" altLang="en-US" sz="1100" dirty="0"/>
              <a:t>Recognize</a:t>
            </a:r>
          </a:p>
          <a:p>
            <a:pPr>
              <a:defRPr/>
            </a:pPr>
            <a:r>
              <a:rPr lang="en-US" altLang="en-US" sz="1100" dirty="0"/>
              <a:t>Retreat</a:t>
            </a:r>
          </a:p>
          <a:p>
            <a:pPr>
              <a:defRPr/>
            </a:pPr>
            <a:r>
              <a:rPr lang="en-US" altLang="en-US" sz="1100" dirty="0"/>
              <a:t>Report</a:t>
            </a:r>
          </a:p>
          <a:p>
            <a:pPr>
              <a:defRPr/>
            </a:pPr>
            <a:endParaRPr lang="en-US" altLang="en-US" sz="1100" dirty="0"/>
          </a:p>
          <a:p>
            <a:pPr>
              <a:defRPr/>
            </a:pPr>
            <a:r>
              <a:rPr lang="en-US" altLang="en-US" sz="1100" dirty="0"/>
              <a:t>Say them after me…</a:t>
            </a:r>
          </a:p>
          <a:p>
            <a:pPr>
              <a:defRPr/>
            </a:pPr>
            <a:r>
              <a:rPr lang="en-US" altLang="en-US" sz="1100" dirty="0"/>
              <a:t>Recognize…(Recognize)</a:t>
            </a:r>
          </a:p>
          <a:p>
            <a:pPr>
              <a:defRPr/>
            </a:pPr>
            <a:r>
              <a:rPr lang="en-US" altLang="en-US" sz="1100" dirty="0"/>
              <a:t>Retreat…(Retreat)</a:t>
            </a:r>
          </a:p>
          <a:p>
            <a:pPr>
              <a:defRPr/>
            </a:pPr>
            <a:r>
              <a:rPr lang="en-US" altLang="en-US" sz="1100" dirty="0"/>
              <a:t>Report…(Report).</a:t>
            </a:r>
          </a:p>
          <a:p>
            <a:pPr>
              <a:defRPr/>
            </a:pPr>
            <a:endParaRPr lang="en-US" sz="1100" dirty="0"/>
          </a:p>
          <a:p>
            <a:pPr>
              <a:defRPr/>
            </a:pPr>
            <a:r>
              <a:rPr lang="en-US" sz="1100" dirty="0"/>
              <a:t>Recognize - when you may have seen ammo and that ammo is dangerous</a:t>
            </a:r>
          </a:p>
          <a:p>
            <a:pPr marL="112713" indent="-112713">
              <a:defRPr/>
            </a:pPr>
            <a:r>
              <a:rPr lang="en-US" sz="1100" dirty="0"/>
              <a:t>Retreat – do not get near, touch, move, or disturb ammo; carefully leave the area – do not run</a:t>
            </a:r>
          </a:p>
          <a:p>
            <a:pPr>
              <a:defRPr/>
            </a:pPr>
            <a:r>
              <a:rPr lang="en-US" sz="1100" dirty="0"/>
              <a:t>Report – tell your parents or a teacher what you saw and have them call the police</a:t>
            </a:r>
          </a:p>
          <a:p>
            <a:pPr>
              <a:defRPr/>
            </a:pPr>
            <a:endParaRPr lang="en-US" sz="1100" dirty="0"/>
          </a:p>
          <a:p>
            <a:pPr>
              <a:defRPr/>
            </a:pPr>
            <a:r>
              <a:rPr lang="en-US" sz="1100" dirty="0"/>
              <a:t>I’m going to read you a story about SGT Woof and his friends that will tell you how to stay safe by following the 3Rs of Explosives Safety.</a:t>
            </a:r>
          </a:p>
        </p:txBody>
      </p:sp>
      <p:sp>
        <p:nvSpPr>
          <p:cNvPr id="7172" name="Slide Number Placeholder 3">
            <a:extLst>
              <a:ext uri="{FF2B5EF4-FFF2-40B4-BE49-F238E27FC236}">
                <a16:creationId xmlns:a16="http://schemas.microsoft.com/office/drawing/2014/main" id="{4AF89198-BB30-436A-8C3F-01AB9D7FFDD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400">
                <a:solidFill>
                  <a:srgbClr val="000000"/>
                </a:solidFill>
                <a:latin typeface="Gill Sans" charset="0"/>
                <a:cs typeface="Heiti SC Light" charset="0"/>
                <a:sym typeface="Gill Sans" charset="0"/>
              </a:defRPr>
            </a:lvl1pPr>
            <a:lvl2pPr marL="742950" indent="-285750">
              <a:defRPr sz="4400">
                <a:solidFill>
                  <a:srgbClr val="000000"/>
                </a:solidFill>
                <a:latin typeface="Gill Sans" charset="0"/>
                <a:cs typeface="Heiti SC Light" charset="0"/>
                <a:sym typeface="Gill Sans" charset="0"/>
              </a:defRPr>
            </a:lvl2pPr>
            <a:lvl3pPr marL="1143000" indent="-228600">
              <a:defRPr sz="4400">
                <a:solidFill>
                  <a:srgbClr val="000000"/>
                </a:solidFill>
                <a:latin typeface="Gill Sans" charset="0"/>
                <a:cs typeface="Heiti SC Light" charset="0"/>
                <a:sym typeface="Gill Sans" charset="0"/>
              </a:defRPr>
            </a:lvl3pPr>
            <a:lvl4pPr marL="1600200" indent="-228600">
              <a:defRPr sz="4400">
                <a:solidFill>
                  <a:srgbClr val="000000"/>
                </a:solidFill>
                <a:latin typeface="Gill Sans" charset="0"/>
                <a:cs typeface="Heiti SC Light" charset="0"/>
                <a:sym typeface="Gill Sans" charset="0"/>
              </a:defRPr>
            </a:lvl4pPr>
            <a:lvl5pPr marL="2057400" indent="-228600">
              <a:defRPr sz="4400">
                <a:solidFill>
                  <a:srgbClr val="000000"/>
                </a:solidFill>
                <a:latin typeface="Gill Sans" charset="0"/>
                <a:cs typeface="Heiti SC Light" charset="0"/>
                <a:sym typeface="Gill Sans" charset="0"/>
              </a:defRPr>
            </a:lvl5pPr>
            <a:lvl6pPr marL="25146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6pPr>
            <a:lvl7pPr marL="29718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7pPr>
            <a:lvl8pPr marL="34290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8pPr>
            <a:lvl9pPr marL="38862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9pPr>
          </a:lstStyle>
          <a:p>
            <a:fld id="{7CE136A0-8618-479E-8895-8E6EA5F1FF0E}" type="slidenum">
              <a:rPr lang="en-US" altLang="en-US" sz="1200"/>
              <a:pPr/>
              <a:t>1</a:t>
            </a:fld>
            <a:endParaRPr lang="en-US" altLang="en-US" sz="12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a:extLst>
              <a:ext uri="{FF2B5EF4-FFF2-40B4-BE49-F238E27FC236}">
                <a16:creationId xmlns:a16="http://schemas.microsoft.com/office/drawing/2014/main" id="{F5D9BEE0-E200-4B10-B459-20D06D85EC5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a:extLst>
              <a:ext uri="{FF2B5EF4-FFF2-40B4-BE49-F238E27FC236}">
                <a16:creationId xmlns:a16="http://schemas.microsoft.com/office/drawing/2014/main" id="{78081BBB-EDF8-4564-B164-EB7143A917A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r>
              <a:rPr lang="en-US" altLang="en-US" sz="1100" b="1" u="sng" dirty="0"/>
              <a:t>Notes</a:t>
            </a:r>
            <a:r>
              <a:rPr lang="en-US" altLang="en-US" sz="1100" b="1" dirty="0"/>
              <a:t>:</a:t>
            </a:r>
          </a:p>
          <a:p>
            <a:r>
              <a:rPr lang="en-US" altLang="en-US" sz="1100" b="1" dirty="0"/>
              <a:t>Explain: </a:t>
            </a:r>
            <a:r>
              <a:rPr lang="en-US" altLang="en-US" sz="1100" dirty="0"/>
              <a:t>SGT Woof also wants you to know that ammo comes in many shapes, sizes, and types.  </a:t>
            </a:r>
          </a:p>
          <a:p>
            <a:r>
              <a:rPr lang="en-US" altLang="en-US" sz="1100" dirty="0"/>
              <a:t> </a:t>
            </a:r>
          </a:p>
          <a:p>
            <a:r>
              <a:rPr lang="en-US" altLang="en-US" sz="1100" dirty="0"/>
              <a:t>SGT Woof wants you to know that ammo, even cannon balls, can still be dangerous after being handled or kept as souvenirs for years. Collecting or keeping ammo as a souvenir is extremely dangerous because it still may explode!  Many children have been killed or seriously injured when playing with or handling ammo that they or someone else thought was safe.</a:t>
            </a:r>
          </a:p>
          <a:p>
            <a:r>
              <a:rPr lang="en-US" altLang="en-US" sz="1100" dirty="0"/>
              <a:t> </a:t>
            </a:r>
          </a:p>
          <a:p>
            <a:r>
              <a:rPr lang="en-US" altLang="en-US" sz="1100" dirty="0"/>
              <a:t>Here are some pictures of different types of ammo. Do you see the cannon ball?</a:t>
            </a:r>
            <a:br>
              <a:rPr lang="en-US" altLang="en-US" sz="1100" dirty="0"/>
            </a:br>
            <a:r>
              <a:rPr lang="en-US" altLang="en-US" sz="1100" b="1" dirty="0"/>
              <a:t> </a:t>
            </a:r>
            <a:endParaRPr lang="en-US" altLang="en-US" sz="1100" dirty="0"/>
          </a:p>
          <a:p>
            <a:endParaRPr lang="en-US" altLang="en-US" sz="1100" dirty="0"/>
          </a:p>
        </p:txBody>
      </p:sp>
      <p:sp>
        <p:nvSpPr>
          <p:cNvPr id="23556" name="Slide Number Placeholder 3">
            <a:extLst>
              <a:ext uri="{FF2B5EF4-FFF2-40B4-BE49-F238E27FC236}">
                <a16:creationId xmlns:a16="http://schemas.microsoft.com/office/drawing/2014/main" id="{932D2F8D-66F7-49E6-81DC-FE094BF79B4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400">
                <a:solidFill>
                  <a:srgbClr val="000000"/>
                </a:solidFill>
                <a:latin typeface="Gill Sans" charset="0"/>
                <a:cs typeface="Heiti SC Light" charset="0"/>
                <a:sym typeface="Gill Sans" charset="0"/>
              </a:defRPr>
            </a:lvl1pPr>
            <a:lvl2pPr marL="742950" indent="-285750">
              <a:defRPr sz="4400">
                <a:solidFill>
                  <a:srgbClr val="000000"/>
                </a:solidFill>
                <a:latin typeface="Gill Sans" charset="0"/>
                <a:cs typeface="Heiti SC Light" charset="0"/>
                <a:sym typeface="Gill Sans" charset="0"/>
              </a:defRPr>
            </a:lvl2pPr>
            <a:lvl3pPr marL="1143000" indent="-228600">
              <a:defRPr sz="4400">
                <a:solidFill>
                  <a:srgbClr val="000000"/>
                </a:solidFill>
                <a:latin typeface="Gill Sans" charset="0"/>
                <a:cs typeface="Heiti SC Light" charset="0"/>
                <a:sym typeface="Gill Sans" charset="0"/>
              </a:defRPr>
            </a:lvl3pPr>
            <a:lvl4pPr marL="1600200" indent="-228600">
              <a:defRPr sz="4400">
                <a:solidFill>
                  <a:srgbClr val="000000"/>
                </a:solidFill>
                <a:latin typeface="Gill Sans" charset="0"/>
                <a:cs typeface="Heiti SC Light" charset="0"/>
                <a:sym typeface="Gill Sans" charset="0"/>
              </a:defRPr>
            </a:lvl4pPr>
            <a:lvl5pPr marL="2057400" indent="-228600">
              <a:defRPr sz="4400">
                <a:solidFill>
                  <a:srgbClr val="000000"/>
                </a:solidFill>
                <a:latin typeface="Gill Sans" charset="0"/>
                <a:cs typeface="Heiti SC Light" charset="0"/>
                <a:sym typeface="Gill Sans" charset="0"/>
              </a:defRPr>
            </a:lvl5pPr>
            <a:lvl6pPr marL="25146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6pPr>
            <a:lvl7pPr marL="29718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7pPr>
            <a:lvl8pPr marL="34290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8pPr>
            <a:lvl9pPr marL="38862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9pPr>
          </a:lstStyle>
          <a:p>
            <a:fld id="{B3BAC7CD-5F38-4E73-97D3-E591909DB75F}" type="slidenum">
              <a:rPr lang="en-US" altLang="en-US" sz="1200"/>
              <a:pPr/>
              <a:t>10</a:t>
            </a:fld>
            <a:endParaRPr lang="en-US" altLang="en-US" sz="1200"/>
          </a:p>
        </p:txBody>
      </p:sp>
    </p:spTree>
    <p:extLst>
      <p:ext uri="{BB962C8B-B14F-4D97-AF65-F5344CB8AC3E}">
        <p14:creationId xmlns:p14="http://schemas.microsoft.com/office/powerpoint/2010/main" val="23780047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a:extLst>
              <a:ext uri="{FF2B5EF4-FFF2-40B4-BE49-F238E27FC236}">
                <a16:creationId xmlns:a16="http://schemas.microsoft.com/office/drawing/2014/main" id="{4A2F22FC-5AC5-4BFC-B593-A80C4AFB42C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DA258E5D-CAB8-406B-BDC3-D649349FB963}"/>
              </a:ext>
            </a:extLst>
          </p:cNvPr>
          <p:cNvSpPr>
            <a:spLocks noGrp="1"/>
          </p:cNvSpPr>
          <p:nvPr>
            <p:ph type="body" idx="1"/>
          </p:nvPr>
        </p:nvSpPr>
        <p:spPr/>
        <p:txBody>
          <a:bodyPr>
            <a:normAutofit/>
          </a:bodyPr>
          <a:lstStyle/>
          <a:p>
            <a:pPr>
              <a:defRPr/>
            </a:pPr>
            <a:r>
              <a:rPr lang="en-US" altLang="en-US" sz="1100" b="1" u="sng" dirty="0"/>
              <a:t>Notes</a:t>
            </a:r>
            <a:r>
              <a:rPr lang="en-US" altLang="en-US" sz="1100" b="1" dirty="0"/>
              <a:t>:</a:t>
            </a:r>
            <a:endParaRPr lang="en-US" sz="1100" b="1"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100" b="1" u="none" strike="noStrike" kern="1200" dirty="0">
                <a:solidFill>
                  <a:schemeClr val="tx1"/>
                </a:solidFill>
                <a:effectLst/>
                <a:latin typeface="+mn-lt"/>
                <a:ea typeface="+mn-ea"/>
                <a:cs typeface="+mn-cs"/>
              </a:rPr>
              <a:t>Explain:  </a:t>
            </a:r>
            <a:r>
              <a:rPr lang="en-US" sz="1100" b="0" u="none" strike="noStrike" kern="1200" dirty="0">
                <a:solidFill>
                  <a:schemeClr val="tx1"/>
                </a:solidFill>
                <a:effectLst/>
                <a:latin typeface="+mn-lt"/>
                <a:ea typeface="+mn-ea"/>
                <a:cs typeface="+mn-cs"/>
              </a:rPr>
              <a:t>You are most likely to see ammo at a military base in areas where soldiers train, but you could see ammo anywhere. **</a:t>
            </a:r>
            <a:r>
              <a:rPr lang="en-US" sz="1100" b="0" i="1" u="none" strike="noStrike" kern="1200" dirty="0">
                <a:solidFill>
                  <a:schemeClr val="tx1"/>
                </a:solidFill>
                <a:effectLst/>
                <a:latin typeface="+mn-lt"/>
                <a:ea typeface="+mn-ea"/>
                <a:cs typeface="+mn-cs"/>
              </a:rPr>
              <a:t>Feel free to replace pictures with installation specific pictures.</a:t>
            </a:r>
            <a:endParaRPr lang="en-US" sz="1100" b="1" i="1" u="sng" kern="1200" dirty="0">
              <a:solidFill>
                <a:schemeClr val="tx1"/>
              </a:solidFill>
              <a:effectLst/>
              <a:latin typeface="+mn-lt"/>
              <a:ea typeface="+mn-ea"/>
              <a:cs typeface="+mn-cs"/>
            </a:endParaRPr>
          </a:p>
          <a:p>
            <a:pPr>
              <a:spcBef>
                <a:spcPts val="0"/>
              </a:spcBef>
              <a:defRPr/>
            </a:pPr>
            <a:endParaRPr lang="en-US" sz="1100" b="1"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100" b="0" kern="1200" dirty="0">
                <a:solidFill>
                  <a:schemeClr val="tx1"/>
                </a:solidFill>
                <a:effectLst/>
                <a:latin typeface="+mn-lt"/>
                <a:ea typeface="+mn-ea"/>
                <a:cs typeface="+mn-cs"/>
              </a:rPr>
              <a:t>Go through each photo and ask students if they think ammo could be found in each location.</a:t>
            </a:r>
          </a:p>
          <a:p>
            <a:pPr>
              <a:spcBef>
                <a:spcPts val="0"/>
              </a:spcBef>
              <a:defRPr/>
            </a:pPr>
            <a:endParaRPr lang="en-US" sz="1100" b="1" dirty="0"/>
          </a:p>
          <a:p>
            <a:pPr>
              <a:defRPr/>
            </a:pPr>
            <a:r>
              <a:rPr lang="en-US" sz="1100" b="1" kern="1200" dirty="0">
                <a:solidFill>
                  <a:schemeClr val="tx1"/>
                </a:solidFill>
                <a:effectLst/>
                <a:latin typeface="+mn-lt"/>
                <a:ea typeface="+mn-ea"/>
                <a:cs typeface="+mn-cs"/>
              </a:rPr>
              <a:t>Ask: </a:t>
            </a:r>
            <a:r>
              <a:rPr lang="en-US" sz="1100" b="0" kern="1200" dirty="0">
                <a:solidFill>
                  <a:schemeClr val="tx1"/>
                </a:solidFill>
                <a:effectLst/>
                <a:latin typeface="+mn-lt"/>
                <a:ea typeface="+mn-ea"/>
                <a:cs typeface="+mn-cs"/>
              </a:rPr>
              <a:t>Do you think ammo could be found here?</a:t>
            </a:r>
          </a:p>
          <a:p>
            <a:pPr>
              <a:defRPr/>
            </a:pPr>
            <a:r>
              <a:rPr lang="en-US" sz="1100" b="1" kern="1200" dirty="0">
                <a:solidFill>
                  <a:schemeClr val="tx1"/>
                </a:solidFill>
                <a:effectLst/>
                <a:latin typeface="+mn-lt"/>
                <a:ea typeface="+mn-ea"/>
                <a:cs typeface="+mn-cs"/>
              </a:rPr>
              <a:t>Answer: </a:t>
            </a:r>
            <a:r>
              <a:rPr lang="en-US" sz="1100" b="0" kern="1200" dirty="0">
                <a:solidFill>
                  <a:schemeClr val="tx1"/>
                </a:solidFill>
                <a:effectLst/>
                <a:latin typeface="+mn-lt"/>
                <a:ea typeface="+mn-ea"/>
                <a:cs typeface="+mn-cs"/>
              </a:rPr>
              <a:t>Yes to all photos. Most ammo is found at military bases in areas where soldiers train (photo of missile firing), but sometimes ammo can be found in other places.</a:t>
            </a:r>
          </a:p>
          <a:p>
            <a:pPr>
              <a:defRPr/>
            </a:pPr>
            <a:endParaRPr lang="en-US" sz="1100" b="0" kern="1200" dirty="0">
              <a:solidFill>
                <a:schemeClr val="tx1"/>
              </a:solidFill>
              <a:effectLst/>
              <a:latin typeface="+mn-lt"/>
              <a:ea typeface="+mn-ea"/>
              <a:cs typeface="+mn-cs"/>
            </a:endParaRPr>
          </a:p>
          <a:p>
            <a:pPr marL="228600" indent="-228600">
              <a:buAutoNum type="arabicPeriod"/>
              <a:defRPr/>
            </a:pPr>
            <a:r>
              <a:rPr lang="en-US" sz="1100" b="0" kern="1200" dirty="0">
                <a:solidFill>
                  <a:schemeClr val="tx1"/>
                </a:solidFill>
                <a:effectLst/>
                <a:latin typeface="+mn-lt"/>
                <a:ea typeface="+mn-ea"/>
                <a:cs typeface="+mn-cs"/>
              </a:rPr>
              <a:t>Ammo has been found in the ocean and along beaches.</a:t>
            </a:r>
          </a:p>
          <a:p>
            <a:pPr marL="228600" indent="-228600">
              <a:buAutoNum type="arabicPeriod"/>
              <a:defRPr/>
            </a:pPr>
            <a:r>
              <a:rPr lang="en-US" sz="1100" b="0" kern="1200" dirty="0">
                <a:solidFill>
                  <a:schemeClr val="tx1"/>
                </a:solidFill>
                <a:effectLst/>
                <a:latin typeface="+mn-lt"/>
                <a:ea typeface="+mn-ea"/>
                <a:cs typeface="+mn-cs"/>
              </a:rPr>
              <a:t>Ammo can be found in the woods.</a:t>
            </a:r>
          </a:p>
          <a:p>
            <a:pPr marL="228600" indent="-228600">
              <a:buAutoNum type="arabicPeriod"/>
              <a:defRPr/>
            </a:pPr>
            <a:r>
              <a:rPr lang="en-US" sz="1100" b="0" kern="1200" dirty="0">
                <a:solidFill>
                  <a:schemeClr val="tx1"/>
                </a:solidFill>
                <a:effectLst/>
                <a:latin typeface="+mn-lt"/>
                <a:ea typeface="+mn-ea"/>
                <a:cs typeface="+mn-cs"/>
              </a:rPr>
              <a:t>Ammo has been found in houses and neighborhoods.</a:t>
            </a:r>
          </a:p>
          <a:p>
            <a:pPr marL="228600" indent="-228600">
              <a:buAutoNum type="arabicPeriod" startAt="4"/>
              <a:defRPr/>
            </a:pPr>
            <a:r>
              <a:rPr lang="en-US" sz="1100" b="0" kern="1200" dirty="0">
                <a:solidFill>
                  <a:schemeClr val="tx1"/>
                </a:solidFill>
                <a:effectLst/>
                <a:latin typeface="+mn-lt"/>
                <a:ea typeface="+mn-ea"/>
                <a:cs typeface="+mn-cs"/>
              </a:rPr>
              <a:t>Ammo has been found in fields.</a:t>
            </a:r>
          </a:p>
          <a:p>
            <a:pPr marL="228600" indent="-228600">
              <a:buAutoNum type="arabicPeriod" startAt="4"/>
              <a:defRPr/>
            </a:pPr>
            <a:r>
              <a:rPr lang="en-US" sz="1100" b="0" kern="1200" dirty="0">
                <a:solidFill>
                  <a:schemeClr val="tx1"/>
                </a:solidFill>
                <a:effectLst/>
                <a:latin typeface="+mn-lt"/>
                <a:ea typeface="+mn-ea"/>
                <a:cs typeface="+mn-cs"/>
              </a:rPr>
              <a:t>Ammo can be found in the desert. </a:t>
            </a:r>
          </a:p>
        </p:txBody>
      </p:sp>
      <p:sp>
        <p:nvSpPr>
          <p:cNvPr id="29700" name="Slide Number Placeholder 3">
            <a:extLst>
              <a:ext uri="{FF2B5EF4-FFF2-40B4-BE49-F238E27FC236}">
                <a16:creationId xmlns:a16="http://schemas.microsoft.com/office/drawing/2014/main" id="{08AF3B6C-9D9E-4D18-BC46-6EB6615F3A5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400">
                <a:solidFill>
                  <a:srgbClr val="000000"/>
                </a:solidFill>
                <a:latin typeface="Gill Sans" charset="0"/>
                <a:cs typeface="Heiti SC Light" charset="0"/>
                <a:sym typeface="Gill Sans" charset="0"/>
              </a:defRPr>
            </a:lvl1pPr>
            <a:lvl2pPr marL="742950" indent="-285750">
              <a:defRPr sz="4400">
                <a:solidFill>
                  <a:srgbClr val="000000"/>
                </a:solidFill>
                <a:latin typeface="Gill Sans" charset="0"/>
                <a:cs typeface="Heiti SC Light" charset="0"/>
                <a:sym typeface="Gill Sans" charset="0"/>
              </a:defRPr>
            </a:lvl2pPr>
            <a:lvl3pPr marL="1143000" indent="-228600">
              <a:defRPr sz="4400">
                <a:solidFill>
                  <a:srgbClr val="000000"/>
                </a:solidFill>
                <a:latin typeface="Gill Sans" charset="0"/>
                <a:cs typeface="Heiti SC Light" charset="0"/>
                <a:sym typeface="Gill Sans" charset="0"/>
              </a:defRPr>
            </a:lvl3pPr>
            <a:lvl4pPr marL="1600200" indent="-228600">
              <a:defRPr sz="4400">
                <a:solidFill>
                  <a:srgbClr val="000000"/>
                </a:solidFill>
                <a:latin typeface="Gill Sans" charset="0"/>
                <a:cs typeface="Heiti SC Light" charset="0"/>
                <a:sym typeface="Gill Sans" charset="0"/>
              </a:defRPr>
            </a:lvl4pPr>
            <a:lvl5pPr marL="2057400" indent="-228600">
              <a:defRPr sz="4400">
                <a:solidFill>
                  <a:srgbClr val="000000"/>
                </a:solidFill>
                <a:latin typeface="Gill Sans" charset="0"/>
                <a:cs typeface="Heiti SC Light" charset="0"/>
                <a:sym typeface="Gill Sans" charset="0"/>
              </a:defRPr>
            </a:lvl5pPr>
            <a:lvl6pPr marL="25146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6pPr>
            <a:lvl7pPr marL="29718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7pPr>
            <a:lvl8pPr marL="34290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8pPr>
            <a:lvl9pPr marL="38862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9pPr>
          </a:lstStyle>
          <a:p>
            <a:fld id="{5C2F0C71-DB40-4FFD-BC0B-52B82C89131A}" type="slidenum">
              <a:rPr lang="en-US" altLang="en-US" sz="1200" smtClean="0"/>
              <a:pPr/>
              <a:t>11</a:t>
            </a:fld>
            <a:endParaRPr lang="en-US" altLang="en-US" sz="1200"/>
          </a:p>
        </p:txBody>
      </p:sp>
    </p:spTree>
    <p:extLst>
      <p:ext uri="{BB962C8B-B14F-4D97-AF65-F5344CB8AC3E}">
        <p14:creationId xmlns:p14="http://schemas.microsoft.com/office/powerpoint/2010/main" val="14299151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a:extLst>
              <a:ext uri="{FF2B5EF4-FFF2-40B4-BE49-F238E27FC236}">
                <a16:creationId xmlns:a16="http://schemas.microsoft.com/office/drawing/2014/main" id="{DAABB109-5429-4DE7-8201-F0724FC1C1A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Notes Placeholder 2">
            <a:extLst>
              <a:ext uri="{FF2B5EF4-FFF2-40B4-BE49-F238E27FC236}">
                <a16:creationId xmlns:a16="http://schemas.microsoft.com/office/drawing/2014/main" id="{ABFA24BB-CC4F-4636-ADC8-54DE99C2679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r>
              <a:rPr lang="en-US" altLang="en-US" sz="1100" b="1" u="sng" dirty="0"/>
              <a:t>Notes</a:t>
            </a:r>
            <a:r>
              <a:rPr lang="en-US" altLang="en-US" sz="1100" b="1" dirty="0"/>
              <a:t>:</a:t>
            </a:r>
          </a:p>
          <a:p>
            <a:r>
              <a:rPr lang="en-US" altLang="en-US" sz="1100" b="1" dirty="0"/>
              <a:t>Continue with story:</a:t>
            </a:r>
            <a:r>
              <a:rPr lang="en-US" altLang="en-US" sz="1100" dirty="0"/>
              <a:t> While he was walking, SGT Woof saw something that looked like ammo. He recognized it could be dangerous!</a:t>
            </a:r>
            <a:r>
              <a:rPr lang="en-US" altLang="en-US" sz="1100" b="1" dirty="0"/>
              <a:t> </a:t>
            </a:r>
            <a:endParaRPr lang="en-US" altLang="en-US" sz="1100" dirty="0"/>
          </a:p>
        </p:txBody>
      </p:sp>
      <p:sp>
        <p:nvSpPr>
          <p:cNvPr id="11268" name="Slide Number Placeholder 3">
            <a:extLst>
              <a:ext uri="{FF2B5EF4-FFF2-40B4-BE49-F238E27FC236}">
                <a16:creationId xmlns:a16="http://schemas.microsoft.com/office/drawing/2014/main" id="{103A4046-B10E-461A-9BEA-4CE82243280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400">
                <a:solidFill>
                  <a:srgbClr val="000000"/>
                </a:solidFill>
                <a:latin typeface="Gill Sans" charset="0"/>
                <a:cs typeface="Heiti SC Light" charset="0"/>
                <a:sym typeface="Gill Sans" charset="0"/>
              </a:defRPr>
            </a:lvl1pPr>
            <a:lvl2pPr marL="742950" indent="-285750">
              <a:defRPr sz="4400">
                <a:solidFill>
                  <a:srgbClr val="000000"/>
                </a:solidFill>
                <a:latin typeface="Gill Sans" charset="0"/>
                <a:cs typeface="Heiti SC Light" charset="0"/>
                <a:sym typeface="Gill Sans" charset="0"/>
              </a:defRPr>
            </a:lvl2pPr>
            <a:lvl3pPr marL="1143000" indent="-228600">
              <a:defRPr sz="4400">
                <a:solidFill>
                  <a:srgbClr val="000000"/>
                </a:solidFill>
                <a:latin typeface="Gill Sans" charset="0"/>
                <a:cs typeface="Heiti SC Light" charset="0"/>
                <a:sym typeface="Gill Sans" charset="0"/>
              </a:defRPr>
            </a:lvl3pPr>
            <a:lvl4pPr marL="1600200" indent="-228600">
              <a:defRPr sz="4400">
                <a:solidFill>
                  <a:srgbClr val="000000"/>
                </a:solidFill>
                <a:latin typeface="Gill Sans" charset="0"/>
                <a:cs typeface="Heiti SC Light" charset="0"/>
                <a:sym typeface="Gill Sans" charset="0"/>
              </a:defRPr>
            </a:lvl4pPr>
            <a:lvl5pPr marL="2057400" indent="-228600">
              <a:defRPr sz="4400">
                <a:solidFill>
                  <a:srgbClr val="000000"/>
                </a:solidFill>
                <a:latin typeface="Gill Sans" charset="0"/>
                <a:cs typeface="Heiti SC Light" charset="0"/>
                <a:sym typeface="Gill Sans" charset="0"/>
              </a:defRPr>
            </a:lvl5pPr>
            <a:lvl6pPr marL="25146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6pPr>
            <a:lvl7pPr marL="29718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7pPr>
            <a:lvl8pPr marL="34290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8pPr>
            <a:lvl9pPr marL="38862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9pPr>
          </a:lstStyle>
          <a:p>
            <a:fld id="{A819C6C4-4A9D-45FD-9D8A-D810DF4ABA68}" type="slidenum">
              <a:rPr lang="en-US" altLang="en-US" sz="1200"/>
              <a:pPr/>
              <a:t>12</a:t>
            </a:fld>
            <a:endParaRPr lang="en-US" altLang="en-US" sz="120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a:extLst>
              <a:ext uri="{FF2B5EF4-FFF2-40B4-BE49-F238E27FC236}">
                <a16:creationId xmlns:a16="http://schemas.microsoft.com/office/drawing/2014/main" id="{45D52A3F-29DD-4B92-BC3F-4C36FA78EAB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Notes Placeholder 2">
            <a:extLst>
              <a:ext uri="{FF2B5EF4-FFF2-40B4-BE49-F238E27FC236}">
                <a16:creationId xmlns:a16="http://schemas.microsoft.com/office/drawing/2014/main" id="{937E4FC5-1306-4885-B27C-9998864E80F6}"/>
              </a:ext>
            </a:extLst>
          </p:cNvPr>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a:defRPr/>
            </a:pPr>
            <a:r>
              <a:rPr lang="en-US" altLang="en-US" sz="1100" b="1" u="sng" dirty="0"/>
              <a:t>Notes</a:t>
            </a:r>
            <a:r>
              <a:rPr lang="en-US" altLang="en-US" sz="1100" b="1" dirty="0"/>
              <a:t>:</a:t>
            </a:r>
          </a:p>
          <a:p>
            <a:pPr>
              <a:defRPr/>
            </a:pPr>
            <a:r>
              <a:rPr lang="en-US" sz="1100" b="1" dirty="0"/>
              <a:t>Ask:</a:t>
            </a:r>
            <a:r>
              <a:rPr lang="en-US" sz="1100" dirty="0"/>
              <a:t> What did SGT Woof say the 3Rs stand for?</a:t>
            </a:r>
          </a:p>
          <a:p>
            <a:pPr>
              <a:defRPr/>
            </a:pPr>
            <a:r>
              <a:rPr lang="en-US" sz="1100" b="1" dirty="0"/>
              <a:t> </a:t>
            </a:r>
            <a:endParaRPr lang="en-US" sz="1100" dirty="0"/>
          </a:p>
          <a:p>
            <a:pPr>
              <a:defRPr/>
            </a:pPr>
            <a:r>
              <a:rPr lang="en-US" sz="1100" b="1" dirty="0"/>
              <a:t>Answer: </a:t>
            </a:r>
            <a:r>
              <a:rPr lang="en-US" sz="1100" dirty="0"/>
              <a:t>The 3Rs stand for:</a:t>
            </a:r>
            <a:br>
              <a:rPr lang="en-US" sz="1100" b="1" dirty="0"/>
            </a:br>
            <a:endParaRPr lang="en-US" sz="1100" dirty="0"/>
          </a:p>
          <a:p>
            <a:pPr marL="171450" indent="-171450">
              <a:buFont typeface="Arial" panose="020B0604020202020204" pitchFamily="34" charset="0"/>
              <a:buChar char="•"/>
              <a:defRPr/>
            </a:pPr>
            <a:r>
              <a:rPr lang="en-US" sz="1100" b="1" dirty="0"/>
              <a:t>R</a:t>
            </a:r>
            <a:r>
              <a:rPr lang="en-US" sz="1100" dirty="0"/>
              <a:t>ecognize - when you may have seen ammo and that ammo is dangerous</a:t>
            </a:r>
          </a:p>
          <a:p>
            <a:pPr marL="171450" indent="-171450">
              <a:buFont typeface="Arial" panose="020B0604020202020204" pitchFamily="34" charset="0"/>
              <a:buChar char="•"/>
              <a:defRPr/>
            </a:pPr>
            <a:r>
              <a:rPr lang="en-US" sz="1100" b="1" dirty="0"/>
              <a:t>R</a:t>
            </a:r>
            <a:r>
              <a:rPr lang="en-US" sz="1100" dirty="0"/>
              <a:t>etreat – do not get near, touch, move, or disturb ammo; carefully leave the areas – do not run</a:t>
            </a:r>
          </a:p>
          <a:p>
            <a:pPr marL="171450" indent="-171450">
              <a:buFont typeface="Arial" panose="020B0604020202020204" pitchFamily="34" charset="0"/>
              <a:buChar char="•"/>
              <a:defRPr/>
            </a:pPr>
            <a:r>
              <a:rPr lang="en-US" sz="1100" b="1" dirty="0"/>
              <a:t>R</a:t>
            </a:r>
            <a:r>
              <a:rPr lang="en-US" sz="1100" dirty="0"/>
              <a:t>eport – tell your parents or a teacher what you saw and have them call the police</a:t>
            </a:r>
          </a:p>
          <a:p>
            <a:pPr>
              <a:defRPr/>
            </a:pPr>
            <a:endParaRPr lang="en-US" altLang="en-US" sz="1100" dirty="0"/>
          </a:p>
        </p:txBody>
      </p:sp>
      <p:sp>
        <p:nvSpPr>
          <p:cNvPr id="25604" name="Slide Number Placeholder 3">
            <a:extLst>
              <a:ext uri="{FF2B5EF4-FFF2-40B4-BE49-F238E27FC236}">
                <a16:creationId xmlns:a16="http://schemas.microsoft.com/office/drawing/2014/main" id="{A2A75C91-F80E-4734-B9FF-0CF68DD488A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400">
                <a:solidFill>
                  <a:srgbClr val="000000"/>
                </a:solidFill>
                <a:latin typeface="Gill Sans" charset="0"/>
                <a:cs typeface="Heiti SC Light" charset="0"/>
                <a:sym typeface="Gill Sans" charset="0"/>
              </a:defRPr>
            </a:lvl1pPr>
            <a:lvl2pPr marL="742950" indent="-285750">
              <a:defRPr sz="4400">
                <a:solidFill>
                  <a:srgbClr val="000000"/>
                </a:solidFill>
                <a:latin typeface="Gill Sans" charset="0"/>
                <a:cs typeface="Heiti SC Light" charset="0"/>
                <a:sym typeface="Gill Sans" charset="0"/>
              </a:defRPr>
            </a:lvl2pPr>
            <a:lvl3pPr marL="1143000" indent="-228600">
              <a:defRPr sz="4400">
                <a:solidFill>
                  <a:srgbClr val="000000"/>
                </a:solidFill>
                <a:latin typeface="Gill Sans" charset="0"/>
                <a:cs typeface="Heiti SC Light" charset="0"/>
                <a:sym typeface="Gill Sans" charset="0"/>
              </a:defRPr>
            </a:lvl3pPr>
            <a:lvl4pPr marL="1600200" indent="-228600">
              <a:defRPr sz="4400">
                <a:solidFill>
                  <a:srgbClr val="000000"/>
                </a:solidFill>
                <a:latin typeface="Gill Sans" charset="0"/>
                <a:cs typeface="Heiti SC Light" charset="0"/>
                <a:sym typeface="Gill Sans" charset="0"/>
              </a:defRPr>
            </a:lvl4pPr>
            <a:lvl5pPr marL="2057400" indent="-228600">
              <a:defRPr sz="4400">
                <a:solidFill>
                  <a:srgbClr val="000000"/>
                </a:solidFill>
                <a:latin typeface="Gill Sans" charset="0"/>
                <a:cs typeface="Heiti SC Light" charset="0"/>
                <a:sym typeface="Gill Sans" charset="0"/>
              </a:defRPr>
            </a:lvl5pPr>
            <a:lvl6pPr marL="25146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6pPr>
            <a:lvl7pPr marL="29718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7pPr>
            <a:lvl8pPr marL="34290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8pPr>
            <a:lvl9pPr marL="38862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9pPr>
          </a:lstStyle>
          <a:p>
            <a:fld id="{950922F0-8595-49D6-9A45-EE7CCECF558E}" type="slidenum">
              <a:rPr lang="en-US" altLang="en-US" sz="1200"/>
              <a:pPr/>
              <a:t>13</a:t>
            </a:fld>
            <a:endParaRPr lang="en-US" altLang="en-US" sz="120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a:extLst>
              <a:ext uri="{FF2B5EF4-FFF2-40B4-BE49-F238E27FC236}">
                <a16:creationId xmlns:a16="http://schemas.microsoft.com/office/drawing/2014/main" id="{67018D81-42B4-43F8-9BF5-3214D543378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a:extLst>
              <a:ext uri="{FF2B5EF4-FFF2-40B4-BE49-F238E27FC236}">
                <a16:creationId xmlns:a16="http://schemas.microsoft.com/office/drawing/2014/main" id="{9CBF8959-2105-4975-99D0-8D611FE44F5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r>
              <a:rPr lang="en-US" altLang="en-US" sz="1100" b="1" u="sng" dirty="0"/>
              <a:t>Notes</a:t>
            </a:r>
            <a:r>
              <a:rPr lang="en-US" altLang="en-US" sz="1100" b="1" dirty="0"/>
              <a:t>:</a:t>
            </a:r>
          </a:p>
          <a:p>
            <a:r>
              <a:rPr lang="en-US" altLang="en-US" sz="1100" b="1" dirty="0"/>
              <a:t>Continue with the story: </a:t>
            </a:r>
            <a:r>
              <a:rPr lang="en-US" altLang="en-US" sz="1100" dirty="0"/>
              <a:t>When SGT Woof thought he saw ammo, he knew it was important to RECOGNIZE that ammo is dangerous. </a:t>
            </a:r>
          </a:p>
          <a:p>
            <a:endParaRPr lang="en-US" altLang="en-US" sz="1100" dirty="0"/>
          </a:p>
        </p:txBody>
      </p:sp>
      <p:sp>
        <p:nvSpPr>
          <p:cNvPr id="29700" name="Slide Number Placeholder 3">
            <a:extLst>
              <a:ext uri="{FF2B5EF4-FFF2-40B4-BE49-F238E27FC236}">
                <a16:creationId xmlns:a16="http://schemas.microsoft.com/office/drawing/2014/main" id="{9DE1275C-1EA8-4491-89C6-5EB0D92DD5B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400">
                <a:solidFill>
                  <a:srgbClr val="000000"/>
                </a:solidFill>
                <a:latin typeface="Gill Sans" charset="0"/>
                <a:cs typeface="Heiti SC Light" charset="0"/>
                <a:sym typeface="Gill Sans" charset="0"/>
              </a:defRPr>
            </a:lvl1pPr>
            <a:lvl2pPr marL="742950" indent="-285750">
              <a:defRPr sz="4400">
                <a:solidFill>
                  <a:srgbClr val="000000"/>
                </a:solidFill>
                <a:latin typeface="Gill Sans" charset="0"/>
                <a:cs typeface="Heiti SC Light" charset="0"/>
                <a:sym typeface="Gill Sans" charset="0"/>
              </a:defRPr>
            </a:lvl2pPr>
            <a:lvl3pPr marL="1143000" indent="-228600">
              <a:defRPr sz="4400">
                <a:solidFill>
                  <a:srgbClr val="000000"/>
                </a:solidFill>
                <a:latin typeface="Gill Sans" charset="0"/>
                <a:cs typeface="Heiti SC Light" charset="0"/>
                <a:sym typeface="Gill Sans" charset="0"/>
              </a:defRPr>
            </a:lvl3pPr>
            <a:lvl4pPr marL="1600200" indent="-228600">
              <a:defRPr sz="4400">
                <a:solidFill>
                  <a:srgbClr val="000000"/>
                </a:solidFill>
                <a:latin typeface="Gill Sans" charset="0"/>
                <a:cs typeface="Heiti SC Light" charset="0"/>
                <a:sym typeface="Gill Sans" charset="0"/>
              </a:defRPr>
            </a:lvl4pPr>
            <a:lvl5pPr marL="2057400" indent="-228600">
              <a:defRPr sz="4400">
                <a:solidFill>
                  <a:srgbClr val="000000"/>
                </a:solidFill>
                <a:latin typeface="Gill Sans" charset="0"/>
                <a:cs typeface="Heiti SC Light" charset="0"/>
                <a:sym typeface="Gill Sans" charset="0"/>
              </a:defRPr>
            </a:lvl5pPr>
            <a:lvl6pPr marL="25146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6pPr>
            <a:lvl7pPr marL="29718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7pPr>
            <a:lvl8pPr marL="34290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8pPr>
            <a:lvl9pPr marL="38862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9pPr>
          </a:lstStyle>
          <a:p>
            <a:fld id="{4B14D10C-A7F5-4293-870C-52CCA006C397}" type="slidenum">
              <a:rPr lang="en-US" altLang="en-US" sz="1200"/>
              <a:pPr/>
              <a:t>14</a:t>
            </a:fld>
            <a:endParaRPr lang="en-US" altLang="en-US" sz="120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a:extLst>
              <a:ext uri="{FF2B5EF4-FFF2-40B4-BE49-F238E27FC236}">
                <a16:creationId xmlns:a16="http://schemas.microsoft.com/office/drawing/2014/main" id="{67018D81-42B4-43F8-9BF5-3214D543378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a:extLst>
              <a:ext uri="{FF2B5EF4-FFF2-40B4-BE49-F238E27FC236}">
                <a16:creationId xmlns:a16="http://schemas.microsoft.com/office/drawing/2014/main" id="{9CBF8959-2105-4975-99D0-8D611FE44F5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r>
              <a:rPr lang="en-US" altLang="en-US" sz="1100" b="1" u="sng" dirty="0"/>
              <a:t>Notes</a:t>
            </a:r>
            <a:r>
              <a:rPr lang="en-US" altLang="en-US" sz="1100" b="1" dirty="0"/>
              <a:t>:</a:t>
            </a:r>
          </a:p>
          <a:p>
            <a:r>
              <a:rPr lang="en-US" altLang="en-US" sz="1100" b="1" dirty="0"/>
              <a:t>Continue with the story: </a:t>
            </a:r>
            <a:r>
              <a:rPr lang="en-US" altLang="en-US" sz="1100" dirty="0"/>
              <a:t>When SGT Woof thought he saw ammo, he knew it was important that he did not go near, touch, move, or disturb it. So, he carefully left or retreated. He carefully left the area by the same path from which he came. He did not run because he knew that if you run, you could trip and get hurt or you could fall on other ammo that may be in the area and get hurt or killed.</a:t>
            </a:r>
          </a:p>
          <a:p>
            <a:endParaRPr lang="en-US" altLang="en-US" sz="1100" dirty="0"/>
          </a:p>
        </p:txBody>
      </p:sp>
      <p:sp>
        <p:nvSpPr>
          <p:cNvPr id="29700" name="Slide Number Placeholder 3">
            <a:extLst>
              <a:ext uri="{FF2B5EF4-FFF2-40B4-BE49-F238E27FC236}">
                <a16:creationId xmlns:a16="http://schemas.microsoft.com/office/drawing/2014/main" id="{9DE1275C-1EA8-4491-89C6-5EB0D92DD5B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400">
                <a:solidFill>
                  <a:srgbClr val="000000"/>
                </a:solidFill>
                <a:latin typeface="Gill Sans" charset="0"/>
                <a:cs typeface="Heiti SC Light" charset="0"/>
                <a:sym typeface="Gill Sans" charset="0"/>
              </a:defRPr>
            </a:lvl1pPr>
            <a:lvl2pPr marL="742950" indent="-285750">
              <a:defRPr sz="4400">
                <a:solidFill>
                  <a:srgbClr val="000000"/>
                </a:solidFill>
                <a:latin typeface="Gill Sans" charset="0"/>
                <a:cs typeface="Heiti SC Light" charset="0"/>
                <a:sym typeface="Gill Sans" charset="0"/>
              </a:defRPr>
            </a:lvl2pPr>
            <a:lvl3pPr marL="1143000" indent="-228600">
              <a:defRPr sz="4400">
                <a:solidFill>
                  <a:srgbClr val="000000"/>
                </a:solidFill>
                <a:latin typeface="Gill Sans" charset="0"/>
                <a:cs typeface="Heiti SC Light" charset="0"/>
                <a:sym typeface="Gill Sans" charset="0"/>
              </a:defRPr>
            </a:lvl3pPr>
            <a:lvl4pPr marL="1600200" indent="-228600">
              <a:defRPr sz="4400">
                <a:solidFill>
                  <a:srgbClr val="000000"/>
                </a:solidFill>
                <a:latin typeface="Gill Sans" charset="0"/>
                <a:cs typeface="Heiti SC Light" charset="0"/>
                <a:sym typeface="Gill Sans" charset="0"/>
              </a:defRPr>
            </a:lvl4pPr>
            <a:lvl5pPr marL="2057400" indent="-228600">
              <a:defRPr sz="4400">
                <a:solidFill>
                  <a:srgbClr val="000000"/>
                </a:solidFill>
                <a:latin typeface="Gill Sans" charset="0"/>
                <a:cs typeface="Heiti SC Light" charset="0"/>
                <a:sym typeface="Gill Sans" charset="0"/>
              </a:defRPr>
            </a:lvl5pPr>
            <a:lvl6pPr marL="25146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6pPr>
            <a:lvl7pPr marL="29718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7pPr>
            <a:lvl8pPr marL="34290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8pPr>
            <a:lvl9pPr marL="38862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9pPr>
          </a:lstStyle>
          <a:p>
            <a:fld id="{4B14D10C-A7F5-4293-870C-52CCA006C397}" type="slidenum">
              <a:rPr lang="en-US" altLang="en-US" sz="1200"/>
              <a:pPr/>
              <a:t>15</a:t>
            </a:fld>
            <a:endParaRPr lang="en-US" altLang="en-US" sz="1200"/>
          </a:p>
        </p:txBody>
      </p:sp>
    </p:spTree>
    <p:extLst>
      <p:ext uri="{BB962C8B-B14F-4D97-AF65-F5344CB8AC3E}">
        <p14:creationId xmlns:p14="http://schemas.microsoft.com/office/powerpoint/2010/main" val="14801391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a:extLst>
              <a:ext uri="{FF2B5EF4-FFF2-40B4-BE49-F238E27FC236}">
                <a16:creationId xmlns:a16="http://schemas.microsoft.com/office/drawing/2014/main" id="{C0F56189-BED0-4226-B758-A5F76D820AC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a:extLst>
              <a:ext uri="{FF2B5EF4-FFF2-40B4-BE49-F238E27FC236}">
                <a16:creationId xmlns:a16="http://schemas.microsoft.com/office/drawing/2014/main" id="{4CF644ED-2422-4656-AFD7-1614B22405B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r>
              <a:rPr lang="en-US" altLang="en-US" sz="1100" b="1" u="sng" dirty="0"/>
              <a:t>Notes</a:t>
            </a:r>
            <a:r>
              <a:rPr lang="en-US" altLang="en-US" sz="1100" b="1" dirty="0"/>
              <a:t>:</a:t>
            </a:r>
          </a:p>
          <a:p>
            <a:r>
              <a:rPr lang="en-US" altLang="en-US" sz="1100" b="1" dirty="0"/>
              <a:t>Continue with story:</a:t>
            </a:r>
            <a:r>
              <a:rPr lang="en-US" altLang="en-US" sz="1100" dirty="0"/>
              <a:t> Once he retreated from the ammo, SGT Woof knew it was important to report what he saw!  He knew he could tell a parent or a teacher about it and ask them to call the police.  The first trusted adult he found was a police officer, so he told the police officer. If you saw ammo, you could also tell other people you know, like a grandparent, a friend’s parent, a principal, or a fireman, but never a stranger.</a:t>
            </a:r>
          </a:p>
          <a:p>
            <a:r>
              <a:rPr lang="en-US" altLang="en-US" sz="1100" b="1" dirty="0"/>
              <a:t> </a:t>
            </a:r>
            <a:endParaRPr lang="en-US" altLang="en-US" sz="1100" dirty="0"/>
          </a:p>
          <a:p>
            <a:r>
              <a:rPr lang="en-US" altLang="en-US" sz="1100" dirty="0"/>
              <a:t>Once SGT Woof reported what he saw, the police asked for assistance from Range Operations personnel.  These soldiers, who are highly trained, looked at the item and determined what to do with it.</a:t>
            </a:r>
          </a:p>
          <a:p>
            <a:r>
              <a:rPr lang="en-US" altLang="en-US" sz="1100" dirty="0"/>
              <a:t> </a:t>
            </a:r>
          </a:p>
          <a:p>
            <a:r>
              <a:rPr lang="en-US" altLang="en-US" sz="1100" b="1" dirty="0"/>
              <a:t> </a:t>
            </a:r>
            <a:r>
              <a:rPr lang="en-US" altLang="en-US" sz="1100" dirty="0"/>
              <a:t>By reporting what he saw, SGT Woof helped keep everyone safe. </a:t>
            </a:r>
          </a:p>
          <a:p>
            <a:endParaRPr lang="en-US" altLang="en-US" sz="1100" dirty="0"/>
          </a:p>
          <a:p>
            <a:endParaRPr lang="en-US" altLang="en-US" sz="1100" dirty="0"/>
          </a:p>
        </p:txBody>
      </p:sp>
      <p:sp>
        <p:nvSpPr>
          <p:cNvPr id="31748" name="Slide Number Placeholder 3">
            <a:extLst>
              <a:ext uri="{FF2B5EF4-FFF2-40B4-BE49-F238E27FC236}">
                <a16:creationId xmlns:a16="http://schemas.microsoft.com/office/drawing/2014/main" id="{9CDB30E8-196B-4BC5-9CA4-FF99258AEB8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400">
                <a:solidFill>
                  <a:srgbClr val="000000"/>
                </a:solidFill>
                <a:latin typeface="Gill Sans" charset="0"/>
                <a:cs typeface="Heiti SC Light" charset="0"/>
                <a:sym typeface="Gill Sans" charset="0"/>
              </a:defRPr>
            </a:lvl1pPr>
            <a:lvl2pPr marL="742950" indent="-285750">
              <a:defRPr sz="4400">
                <a:solidFill>
                  <a:srgbClr val="000000"/>
                </a:solidFill>
                <a:latin typeface="Gill Sans" charset="0"/>
                <a:cs typeface="Heiti SC Light" charset="0"/>
                <a:sym typeface="Gill Sans" charset="0"/>
              </a:defRPr>
            </a:lvl2pPr>
            <a:lvl3pPr marL="1143000" indent="-228600">
              <a:defRPr sz="4400">
                <a:solidFill>
                  <a:srgbClr val="000000"/>
                </a:solidFill>
                <a:latin typeface="Gill Sans" charset="0"/>
                <a:cs typeface="Heiti SC Light" charset="0"/>
                <a:sym typeface="Gill Sans" charset="0"/>
              </a:defRPr>
            </a:lvl3pPr>
            <a:lvl4pPr marL="1600200" indent="-228600">
              <a:defRPr sz="4400">
                <a:solidFill>
                  <a:srgbClr val="000000"/>
                </a:solidFill>
                <a:latin typeface="Gill Sans" charset="0"/>
                <a:cs typeface="Heiti SC Light" charset="0"/>
                <a:sym typeface="Gill Sans" charset="0"/>
              </a:defRPr>
            </a:lvl4pPr>
            <a:lvl5pPr marL="2057400" indent="-228600">
              <a:defRPr sz="4400">
                <a:solidFill>
                  <a:srgbClr val="000000"/>
                </a:solidFill>
                <a:latin typeface="Gill Sans" charset="0"/>
                <a:cs typeface="Heiti SC Light" charset="0"/>
                <a:sym typeface="Gill Sans" charset="0"/>
              </a:defRPr>
            </a:lvl5pPr>
            <a:lvl6pPr marL="25146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6pPr>
            <a:lvl7pPr marL="29718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7pPr>
            <a:lvl8pPr marL="34290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8pPr>
            <a:lvl9pPr marL="38862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9pPr>
          </a:lstStyle>
          <a:p>
            <a:fld id="{5FB5FB62-AA93-45EB-9A0F-6D535DD1A507}" type="slidenum">
              <a:rPr lang="en-US" altLang="en-US" sz="1200"/>
              <a:pPr/>
              <a:t>16</a:t>
            </a:fld>
            <a:endParaRPr lang="en-US" altLang="en-US" sz="120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a:extLst>
              <a:ext uri="{FF2B5EF4-FFF2-40B4-BE49-F238E27FC236}">
                <a16:creationId xmlns:a16="http://schemas.microsoft.com/office/drawing/2014/main" id="{C0F56189-BED0-4226-B758-A5F76D820AC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a:extLst>
              <a:ext uri="{FF2B5EF4-FFF2-40B4-BE49-F238E27FC236}">
                <a16:creationId xmlns:a16="http://schemas.microsoft.com/office/drawing/2014/main" id="{4CF644ED-2422-4656-AFD7-1614B22405B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r>
              <a:rPr lang="en-US" altLang="en-US" sz="1100" b="1" u="sng" dirty="0"/>
              <a:t>Notes</a:t>
            </a:r>
            <a:r>
              <a:rPr lang="en-US" altLang="en-US" sz="1100" b="1" dirty="0"/>
              <a:t>:</a:t>
            </a:r>
          </a:p>
          <a:p>
            <a:r>
              <a:rPr lang="en-US" altLang="en-US" sz="1100" b="1" dirty="0"/>
              <a:t>Continue with story:</a:t>
            </a:r>
            <a:r>
              <a:rPr lang="en-US" altLang="en-US" sz="1100" dirty="0"/>
              <a:t> Once he retreated from the ammo, SGT Woof knew it was important to report what he saw!  He knew he could tell a parent or a teacher about it and ask them to call the police.  The first trusted adult he found was a police officer, so he told the police officer. If you saw ammo, you could also tell other people you know, like a grandparent, a friend’s parent, a principal, or a fireman, but never a stranger.</a:t>
            </a:r>
          </a:p>
          <a:p>
            <a:r>
              <a:rPr lang="en-US" altLang="en-US" sz="1100" b="1" dirty="0"/>
              <a:t> </a:t>
            </a:r>
            <a:endParaRPr lang="en-US" altLang="en-US" sz="1100" dirty="0"/>
          </a:p>
          <a:p>
            <a:r>
              <a:rPr lang="en-US" altLang="en-US" sz="1100" dirty="0"/>
              <a:t>Once SGT Woof reported what he saw, the police asked for assistance from Range Operations personnel.  These soldiers, who are highly trained, looked at the item and determined what to do with it.</a:t>
            </a:r>
          </a:p>
          <a:p>
            <a:r>
              <a:rPr lang="en-US" altLang="en-US" sz="1100" dirty="0"/>
              <a:t> </a:t>
            </a:r>
          </a:p>
          <a:p>
            <a:r>
              <a:rPr lang="en-US" altLang="en-US" sz="1100" b="1" dirty="0"/>
              <a:t> </a:t>
            </a:r>
            <a:r>
              <a:rPr lang="en-US" altLang="en-US" sz="1100" dirty="0"/>
              <a:t>By reporting what he saw, SGT Woof helped keep everyone safe. </a:t>
            </a:r>
          </a:p>
          <a:p>
            <a:endParaRPr lang="en-US" altLang="en-US" sz="1100" dirty="0"/>
          </a:p>
          <a:p>
            <a:endParaRPr lang="en-US" altLang="en-US" sz="1100" dirty="0"/>
          </a:p>
        </p:txBody>
      </p:sp>
      <p:sp>
        <p:nvSpPr>
          <p:cNvPr id="31748" name="Slide Number Placeholder 3">
            <a:extLst>
              <a:ext uri="{FF2B5EF4-FFF2-40B4-BE49-F238E27FC236}">
                <a16:creationId xmlns:a16="http://schemas.microsoft.com/office/drawing/2014/main" id="{9CDB30E8-196B-4BC5-9CA4-FF99258AEB8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400">
                <a:solidFill>
                  <a:srgbClr val="000000"/>
                </a:solidFill>
                <a:latin typeface="Gill Sans" charset="0"/>
                <a:cs typeface="Heiti SC Light" charset="0"/>
                <a:sym typeface="Gill Sans" charset="0"/>
              </a:defRPr>
            </a:lvl1pPr>
            <a:lvl2pPr marL="742950" indent="-285750">
              <a:defRPr sz="4400">
                <a:solidFill>
                  <a:srgbClr val="000000"/>
                </a:solidFill>
                <a:latin typeface="Gill Sans" charset="0"/>
                <a:cs typeface="Heiti SC Light" charset="0"/>
                <a:sym typeface="Gill Sans" charset="0"/>
              </a:defRPr>
            </a:lvl2pPr>
            <a:lvl3pPr marL="1143000" indent="-228600">
              <a:defRPr sz="4400">
                <a:solidFill>
                  <a:srgbClr val="000000"/>
                </a:solidFill>
                <a:latin typeface="Gill Sans" charset="0"/>
                <a:cs typeface="Heiti SC Light" charset="0"/>
                <a:sym typeface="Gill Sans" charset="0"/>
              </a:defRPr>
            </a:lvl3pPr>
            <a:lvl4pPr marL="1600200" indent="-228600">
              <a:defRPr sz="4400">
                <a:solidFill>
                  <a:srgbClr val="000000"/>
                </a:solidFill>
                <a:latin typeface="Gill Sans" charset="0"/>
                <a:cs typeface="Heiti SC Light" charset="0"/>
                <a:sym typeface="Gill Sans" charset="0"/>
              </a:defRPr>
            </a:lvl4pPr>
            <a:lvl5pPr marL="2057400" indent="-228600">
              <a:defRPr sz="4400">
                <a:solidFill>
                  <a:srgbClr val="000000"/>
                </a:solidFill>
                <a:latin typeface="Gill Sans" charset="0"/>
                <a:cs typeface="Heiti SC Light" charset="0"/>
                <a:sym typeface="Gill Sans" charset="0"/>
              </a:defRPr>
            </a:lvl5pPr>
            <a:lvl6pPr marL="25146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6pPr>
            <a:lvl7pPr marL="29718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7pPr>
            <a:lvl8pPr marL="34290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8pPr>
            <a:lvl9pPr marL="38862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9pPr>
          </a:lstStyle>
          <a:p>
            <a:fld id="{5FB5FB62-AA93-45EB-9A0F-6D535DD1A507}" type="slidenum">
              <a:rPr lang="en-US" altLang="en-US" sz="1200"/>
              <a:pPr/>
              <a:t>17</a:t>
            </a:fld>
            <a:endParaRPr lang="en-US" altLang="en-US" sz="1200"/>
          </a:p>
        </p:txBody>
      </p:sp>
    </p:spTree>
    <p:extLst>
      <p:ext uri="{BB962C8B-B14F-4D97-AF65-F5344CB8AC3E}">
        <p14:creationId xmlns:p14="http://schemas.microsoft.com/office/powerpoint/2010/main" val="4168058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a:extLst>
              <a:ext uri="{FF2B5EF4-FFF2-40B4-BE49-F238E27FC236}">
                <a16:creationId xmlns:a16="http://schemas.microsoft.com/office/drawing/2014/main" id="{E4E75035-EB94-4D90-85D5-C86D3B7F428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Notes Placeholder 2">
            <a:extLst>
              <a:ext uri="{FF2B5EF4-FFF2-40B4-BE49-F238E27FC236}">
                <a16:creationId xmlns:a16="http://schemas.microsoft.com/office/drawing/2014/main" id="{BDAF6CE4-1CF1-4783-ACE5-B327E96E0B0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r>
              <a:rPr lang="en-US" altLang="en-US" sz="1100" b="1" u="sng" dirty="0"/>
              <a:t>Notes</a:t>
            </a:r>
            <a:r>
              <a:rPr lang="en-US" altLang="en-US" sz="1100" b="1" dirty="0"/>
              <a:t>:</a:t>
            </a:r>
          </a:p>
          <a:p>
            <a:r>
              <a:rPr lang="en-US" altLang="en-US" sz="1100" b="1" dirty="0"/>
              <a:t>Explain: </a:t>
            </a:r>
            <a:r>
              <a:rPr lang="en-US" altLang="en-US" sz="1100" dirty="0"/>
              <a:t>This is Sergeant Woof.  He is an ammo safety expert.  His job is to teach you to recognize when you may have seen ammo and that ammo is dangerous.  He will also be talking about how to keep yourself, your family, your friends, and your community safe when you see ammo.</a:t>
            </a:r>
          </a:p>
          <a:p>
            <a:pPr>
              <a:spcBef>
                <a:spcPts val="0"/>
              </a:spcBef>
            </a:pPr>
            <a:r>
              <a:rPr lang="en-US" altLang="en-US" sz="1100" dirty="0"/>
              <a:t> </a:t>
            </a:r>
          </a:p>
          <a:p>
            <a:r>
              <a:rPr lang="en-US" altLang="en-US" sz="1100" b="1" dirty="0"/>
              <a:t>Ask:</a:t>
            </a:r>
            <a:r>
              <a:rPr lang="en-US" altLang="en-US" sz="1100" dirty="0"/>
              <a:t> Does anyone know what ammo is?</a:t>
            </a:r>
          </a:p>
          <a:p>
            <a:r>
              <a:rPr lang="en-US" altLang="en-US" sz="1100" b="1" dirty="0"/>
              <a:t>Answer: </a:t>
            </a:r>
            <a:r>
              <a:rPr lang="en-US" altLang="en-US" sz="1100" dirty="0"/>
              <a:t>Ammo is short for ammunition.  Soldiers use ammunition during training and to protect the United States. There are many types of ammo including bullets, rockets, bombs, and grenades.  Ammo is designed to kill or injure people or destroy buildings and equipment.  Some of you may know people who were in the military or hunt with ammo.</a:t>
            </a:r>
          </a:p>
          <a:p>
            <a:pPr>
              <a:spcBef>
                <a:spcPts val="0"/>
              </a:spcBef>
            </a:pPr>
            <a:endParaRPr lang="en-US" altLang="en-US" sz="1100" dirty="0"/>
          </a:p>
          <a:p>
            <a:r>
              <a:rPr lang="en-US" sz="1100" dirty="0">
                <a:solidFill>
                  <a:srgbClr val="000000"/>
                </a:solidFill>
                <a:effectLst/>
                <a:ea typeface="Times New Roman" panose="02020603050405020304" pitchFamily="18" charset="0"/>
                <a:cs typeface="Times New Roman" panose="02020603050405020304" pitchFamily="18" charset="0"/>
              </a:rPr>
              <a:t>You should be aware that the ammo your parents, brothers or sisters may use for target practice or when hunting can be dangerous if not handled correctly. But we will not be talking about that kind of ammo today. </a:t>
            </a:r>
            <a:endParaRPr lang="en-US" altLang="en-US" sz="1100" dirty="0"/>
          </a:p>
        </p:txBody>
      </p:sp>
      <p:sp>
        <p:nvSpPr>
          <p:cNvPr id="9220" name="Slide Number Placeholder 3">
            <a:extLst>
              <a:ext uri="{FF2B5EF4-FFF2-40B4-BE49-F238E27FC236}">
                <a16:creationId xmlns:a16="http://schemas.microsoft.com/office/drawing/2014/main" id="{4345C1CA-5866-4611-94F2-026776CF39D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400">
                <a:solidFill>
                  <a:srgbClr val="000000"/>
                </a:solidFill>
                <a:latin typeface="Gill Sans" charset="0"/>
                <a:cs typeface="Heiti SC Light" charset="0"/>
                <a:sym typeface="Gill Sans" charset="0"/>
              </a:defRPr>
            </a:lvl1pPr>
            <a:lvl2pPr marL="742950" indent="-285750">
              <a:defRPr sz="4400">
                <a:solidFill>
                  <a:srgbClr val="000000"/>
                </a:solidFill>
                <a:latin typeface="Gill Sans" charset="0"/>
                <a:cs typeface="Heiti SC Light" charset="0"/>
                <a:sym typeface="Gill Sans" charset="0"/>
              </a:defRPr>
            </a:lvl2pPr>
            <a:lvl3pPr marL="1143000" indent="-228600">
              <a:defRPr sz="4400">
                <a:solidFill>
                  <a:srgbClr val="000000"/>
                </a:solidFill>
                <a:latin typeface="Gill Sans" charset="0"/>
                <a:cs typeface="Heiti SC Light" charset="0"/>
                <a:sym typeface="Gill Sans" charset="0"/>
              </a:defRPr>
            </a:lvl3pPr>
            <a:lvl4pPr marL="1600200" indent="-228600">
              <a:defRPr sz="4400">
                <a:solidFill>
                  <a:srgbClr val="000000"/>
                </a:solidFill>
                <a:latin typeface="Gill Sans" charset="0"/>
                <a:cs typeface="Heiti SC Light" charset="0"/>
                <a:sym typeface="Gill Sans" charset="0"/>
              </a:defRPr>
            </a:lvl4pPr>
            <a:lvl5pPr marL="2057400" indent="-228600">
              <a:defRPr sz="4400">
                <a:solidFill>
                  <a:srgbClr val="000000"/>
                </a:solidFill>
                <a:latin typeface="Gill Sans" charset="0"/>
                <a:cs typeface="Heiti SC Light" charset="0"/>
                <a:sym typeface="Gill Sans" charset="0"/>
              </a:defRPr>
            </a:lvl5pPr>
            <a:lvl6pPr marL="25146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6pPr>
            <a:lvl7pPr marL="29718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7pPr>
            <a:lvl8pPr marL="34290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8pPr>
            <a:lvl9pPr marL="38862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9pPr>
          </a:lstStyle>
          <a:p>
            <a:fld id="{AB4AE7E4-5AB2-418F-9766-45FB652DF7D1}" type="slidenum">
              <a:rPr lang="en-US" altLang="en-US" sz="1200" smtClean="0"/>
              <a:pPr/>
              <a:t>2</a:t>
            </a:fld>
            <a:endParaRPr lang="en-US" altLang="en-US"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a:extLst>
              <a:ext uri="{FF2B5EF4-FFF2-40B4-BE49-F238E27FC236}">
                <a16:creationId xmlns:a16="http://schemas.microsoft.com/office/drawing/2014/main" id="{D6FE2488-EFF9-40AF-A60F-7532D6E9B56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Notes Placeholder 2">
            <a:extLst>
              <a:ext uri="{FF2B5EF4-FFF2-40B4-BE49-F238E27FC236}">
                <a16:creationId xmlns:a16="http://schemas.microsoft.com/office/drawing/2014/main" id="{F914584C-0C97-408E-A5C4-EFEC8598A82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r>
              <a:rPr lang="en-US" altLang="en-US" sz="1100" b="1" u="sng" dirty="0"/>
              <a:t>Notes</a:t>
            </a:r>
            <a:r>
              <a:rPr lang="en-US" altLang="en-US" sz="1100" b="1" dirty="0"/>
              <a:t>:</a:t>
            </a:r>
          </a:p>
          <a:p>
            <a:r>
              <a:rPr lang="en-US" altLang="en-US" sz="1100" b="1" dirty="0"/>
              <a:t>Explain: </a:t>
            </a:r>
            <a:r>
              <a:rPr lang="en-US" altLang="en-US" sz="1100" dirty="0"/>
              <a:t>One day SGT Woof was walking and saw a sign that said “Danger.” He turned around and didn’t walk any closer to the sign. He knew that these signs were posted to help keep people safe. So, he walked in a different direction.</a:t>
            </a:r>
          </a:p>
        </p:txBody>
      </p:sp>
      <p:sp>
        <p:nvSpPr>
          <p:cNvPr id="9220" name="Slide Number Placeholder 3">
            <a:extLst>
              <a:ext uri="{FF2B5EF4-FFF2-40B4-BE49-F238E27FC236}">
                <a16:creationId xmlns:a16="http://schemas.microsoft.com/office/drawing/2014/main" id="{62C08EA2-15AD-4BF8-86CD-21F7B1E8473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400">
                <a:solidFill>
                  <a:srgbClr val="000000"/>
                </a:solidFill>
                <a:latin typeface="Gill Sans" charset="0"/>
                <a:cs typeface="Heiti SC Light" charset="0"/>
                <a:sym typeface="Gill Sans" charset="0"/>
              </a:defRPr>
            </a:lvl1pPr>
            <a:lvl2pPr marL="742950" indent="-285750">
              <a:defRPr sz="4400">
                <a:solidFill>
                  <a:srgbClr val="000000"/>
                </a:solidFill>
                <a:latin typeface="Gill Sans" charset="0"/>
                <a:cs typeface="Heiti SC Light" charset="0"/>
                <a:sym typeface="Gill Sans" charset="0"/>
              </a:defRPr>
            </a:lvl2pPr>
            <a:lvl3pPr marL="1143000" indent="-228600">
              <a:defRPr sz="4400">
                <a:solidFill>
                  <a:srgbClr val="000000"/>
                </a:solidFill>
                <a:latin typeface="Gill Sans" charset="0"/>
                <a:cs typeface="Heiti SC Light" charset="0"/>
                <a:sym typeface="Gill Sans" charset="0"/>
              </a:defRPr>
            </a:lvl3pPr>
            <a:lvl4pPr marL="1600200" indent="-228600">
              <a:defRPr sz="4400">
                <a:solidFill>
                  <a:srgbClr val="000000"/>
                </a:solidFill>
                <a:latin typeface="Gill Sans" charset="0"/>
                <a:cs typeface="Heiti SC Light" charset="0"/>
                <a:sym typeface="Gill Sans" charset="0"/>
              </a:defRPr>
            </a:lvl4pPr>
            <a:lvl5pPr marL="2057400" indent="-228600">
              <a:defRPr sz="4400">
                <a:solidFill>
                  <a:srgbClr val="000000"/>
                </a:solidFill>
                <a:latin typeface="Gill Sans" charset="0"/>
                <a:cs typeface="Heiti SC Light" charset="0"/>
                <a:sym typeface="Gill Sans" charset="0"/>
              </a:defRPr>
            </a:lvl5pPr>
            <a:lvl6pPr marL="25146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6pPr>
            <a:lvl7pPr marL="29718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7pPr>
            <a:lvl8pPr marL="34290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8pPr>
            <a:lvl9pPr marL="38862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9pPr>
          </a:lstStyle>
          <a:p>
            <a:fld id="{2BB71F2F-0BB4-4CB9-BDBD-2699FFA4BB03}" type="slidenum">
              <a:rPr lang="en-US" altLang="en-US" sz="1200"/>
              <a:pPr/>
              <a:t>3</a:t>
            </a:fld>
            <a:endParaRPr lang="en-US" altLang="en-US" sz="12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a:extLst>
              <a:ext uri="{FF2B5EF4-FFF2-40B4-BE49-F238E27FC236}">
                <a16:creationId xmlns:a16="http://schemas.microsoft.com/office/drawing/2014/main" id="{F000296E-94D4-48A3-9F1D-156F24F899C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a:extLst>
              <a:ext uri="{FF2B5EF4-FFF2-40B4-BE49-F238E27FC236}">
                <a16:creationId xmlns:a16="http://schemas.microsoft.com/office/drawing/2014/main" id="{004F1FC5-09AB-4EF8-8F88-4918B52A6BE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r>
              <a:rPr lang="en-US" altLang="en-US" sz="1100" b="1" u="sng" dirty="0"/>
              <a:t>Notes</a:t>
            </a:r>
            <a:r>
              <a:rPr lang="en-US" altLang="en-US" sz="1100" b="1" dirty="0"/>
              <a:t>:</a:t>
            </a:r>
          </a:p>
          <a:p>
            <a:r>
              <a:rPr lang="en-US" altLang="en-US" sz="1100" b="1" dirty="0"/>
              <a:t>Ask: </a:t>
            </a:r>
            <a:r>
              <a:rPr lang="en-US" altLang="en-US" sz="1100" dirty="0"/>
              <a:t>SGT</a:t>
            </a:r>
            <a:r>
              <a:rPr lang="en-US" altLang="en-US" sz="1100" b="1" dirty="0"/>
              <a:t> </a:t>
            </a:r>
            <a:r>
              <a:rPr lang="en-US" altLang="en-US" sz="1100" dirty="0"/>
              <a:t>Woof knows what ammo is. He wondered if you know what ammo is. Do you know what ammo is? </a:t>
            </a:r>
          </a:p>
          <a:p>
            <a:endParaRPr lang="en-US" altLang="en-US" sz="1100" dirty="0"/>
          </a:p>
          <a:p>
            <a:r>
              <a:rPr lang="en-US" altLang="en-US" sz="1100" dirty="0"/>
              <a:t>Ammo includes artillery projectiles, mortars, bombs, rockets, grenades, and bullets. Here are some pictures of different types of ammo. </a:t>
            </a:r>
          </a:p>
          <a:p>
            <a:endParaRPr lang="en-US" altLang="en-US" sz="1100" dirty="0"/>
          </a:p>
          <a:p>
            <a:r>
              <a:rPr lang="en-US" altLang="en-US" sz="1100" dirty="0"/>
              <a:t>Your parents, brothers, or sisters may use ammo. Ammo they may use for target practice or when hunting can be dangerous if not handled correctly, but this story isn’t about that kind of ammo.</a:t>
            </a:r>
          </a:p>
          <a:p>
            <a:r>
              <a:rPr lang="en-US" altLang="en-US" sz="1100" dirty="0"/>
              <a:t> </a:t>
            </a:r>
          </a:p>
          <a:p>
            <a:endParaRPr lang="en-US" altLang="en-US" sz="1100" dirty="0"/>
          </a:p>
        </p:txBody>
      </p:sp>
      <p:sp>
        <p:nvSpPr>
          <p:cNvPr id="13316" name="Slide Number Placeholder 3">
            <a:extLst>
              <a:ext uri="{FF2B5EF4-FFF2-40B4-BE49-F238E27FC236}">
                <a16:creationId xmlns:a16="http://schemas.microsoft.com/office/drawing/2014/main" id="{FBDDCA04-411D-4FEC-9D91-28C04BEA0C9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400">
                <a:solidFill>
                  <a:srgbClr val="000000"/>
                </a:solidFill>
                <a:latin typeface="Gill Sans" charset="0"/>
                <a:cs typeface="Heiti SC Light" charset="0"/>
                <a:sym typeface="Gill Sans" charset="0"/>
              </a:defRPr>
            </a:lvl1pPr>
            <a:lvl2pPr marL="742950" indent="-285750">
              <a:defRPr sz="4400">
                <a:solidFill>
                  <a:srgbClr val="000000"/>
                </a:solidFill>
                <a:latin typeface="Gill Sans" charset="0"/>
                <a:cs typeface="Heiti SC Light" charset="0"/>
                <a:sym typeface="Gill Sans" charset="0"/>
              </a:defRPr>
            </a:lvl2pPr>
            <a:lvl3pPr marL="1143000" indent="-228600">
              <a:defRPr sz="4400">
                <a:solidFill>
                  <a:srgbClr val="000000"/>
                </a:solidFill>
                <a:latin typeface="Gill Sans" charset="0"/>
                <a:cs typeface="Heiti SC Light" charset="0"/>
                <a:sym typeface="Gill Sans" charset="0"/>
              </a:defRPr>
            </a:lvl3pPr>
            <a:lvl4pPr marL="1600200" indent="-228600">
              <a:defRPr sz="4400">
                <a:solidFill>
                  <a:srgbClr val="000000"/>
                </a:solidFill>
                <a:latin typeface="Gill Sans" charset="0"/>
                <a:cs typeface="Heiti SC Light" charset="0"/>
                <a:sym typeface="Gill Sans" charset="0"/>
              </a:defRPr>
            </a:lvl4pPr>
            <a:lvl5pPr marL="2057400" indent="-228600">
              <a:defRPr sz="4400">
                <a:solidFill>
                  <a:srgbClr val="000000"/>
                </a:solidFill>
                <a:latin typeface="Gill Sans" charset="0"/>
                <a:cs typeface="Heiti SC Light" charset="0"/>
                <a:sym typeface="Gill Sans" charset="0"/>
              </a:defRPr>
            </a:lvl5pPr>
            <a:lvl6pPr marL="25146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6pPr>
            <a:lvl7pPr marL="29718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7pPr>
            <a:lvl8pPr marL="34290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8pPr>
            <a:lvl9pPr marL="38862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9pPr>
          </a:lstStyle>
          <a:p>
            <a:fld id="{75FC7C56-999C-4780-AE03-74251F09F72B}" type="slidenum">
              <a:rPr lang="en-US" altLang="en-US" sz="1200"/>
              <a:pPr/>
              <a:t>4</a:t>
            </a:fld>
            <a:endParaRPr lang="en-US" altLang="en-US" sz="12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a:extLst>
              <a:ext uri="{FF2B5EF4-FFF2-40B4-BE49-F238E27FC236}">
                <a16:creationId xmlns:a16="http://schemas.microsoft.com/office/drawing/2014/main" id="{854E7666-5864-4375-8599-E68992FA320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a:extLst>
              <a:ext uri="{FF2B5EF4-FFF2-40B4-BE49-F238E27FC236}">
                <a16:creationId xmlns:a16="http://schemas.microsoft.com/office/drawing/2014/main" id="{87EFD323-7134-4A80-8E8D-7D6ECF93840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24580" name="Slide Number Placeholder 3">
            <a:extLst>
              <a:ext uri="{FF2B5EF4-FFF2-40B4-BE49-F238E27FC236}">
                <a16:creationId xmlns:a16="http://schemas.microsoft.com/office/drawing/2014/main" id="{DA7306EF-A162-4157-ACA7-1E8566B17A3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400">
                <a:solidFill>
                  <a:srgbClr val="000000"/>
                </a:solidFill>
                <a:latin typeface="Gill Sans" charset="0"/>
                <a:cs typeface="Heiti SC Light" charset="0"/>
                <a:sym typeface="Gill Sans" charset="0"/>
              </a:defRPr>
            </a:lvl1pPr>
            <a:lvl2pPr marL="742950" indent="-285750">
              <a:defRPr sz="4400">
                <a:solidFill>
                  <a:srgbClr val="000000"/>
                </a:solidFill>
                <a:latin typeface="Gill Sans" charset="0"/>
                <a:cs typeface="Heiti SC Light" charset="0"/>
                <a:sym typeface="Gill Sans" charset="0"/>
              </a:defRPr>
            </a:lvl2pPr>
            <a:lvl3pPr marL="1143000" indent="-228600">
              <a:defRPr sz="4400">
                <a:solidFill>
                  <a:srgbClr val="000000"/>
                </a:solidFill>
                <a:latin typeface="Gill Sans" charset="0"/>
                <a:cs typeface="Heiti SC Light" charset="0"/>
                <a:sym typeface="Gill Sans" charset="0"/>
              </a:defRPr>
            </a:lvl3pPr>
            <a:lvl4pPr marL="1600200" indent="-228600">
              <a:defRPr sz="4400">
                <a:solidFill>
                  <a:srgbClr val="000000"/>
                </a:solidFill>
                <a:latin typeface="Gill Sans" charset="0"/>
                <a:cs typeface="Heiti SC Light" charset="0"/>
                <a:sym typeface="Gill Sans" charset="0"/>
              </a:defRPr>
            </a:lvl4pPr>
            <a:lvl5pPr marL="2057400" indent="-228600">
              <a:defRPr sz="4400">
                <a:solidFill>
                  <a:srgbClr val="000000"/>
                </a:solidFill>
                <a:latin typeface="Gill Sans" charset="0"/>
                <a:cs typeface="Heiti SC Light" charset="0"/>
                <a:sym typeface="Gill Sans" charset="0"/>
              </a:defRPr>
            </a:lvl5pPr>
            <a:lvl6pPr marL="25146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6pPr>
            <a:lvl7pPr marL="29718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7pPr>
            <a:lvl8pPr marL="34290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8pPr>
            <a:lvl9pPr marL="38862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9pPr>
          </a:lstStyle>
          <a:p>
            <a:fld id="{92593E6D-1361-4370-AE70-34FFA0A0EC3F}" type="slidenum">
              <a:rPr lang="en-US" altLang="en-US" sz="1200" smtClean="0"/>
              <a:pPr/>
              <a:t>5</a:t>
            </a:fld>
            <a:endParaRPr lang="en-US" altLang="en-US" sz="1200"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a:extLst>
              <a:ext uri="{FF2B5EF4-FFF2-40B4-BE49-F238E27FC236}">
                <a16:creationId xmlns:a16="http://schemas.microsoft.com/office/drawing/2014/main" id="{93F98E82-90FC-409F-B44E-0BBCF70EE0A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Notes Placeholder 2">
            <a:extLst>
              <a:ext uri="{FF2B5EF4-FFF2-40B4-BE49-F238E27FC236}">
                <a16:creationId xmlns:a16="http://schemas.microsoft.com/office/drawing/2014/main" id="{BBABCFCA-2F00-4822-8A11-24B23301356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r>
              <a:rPr lang="en-US" altLang="en-US" sz="1100" b="1" u="sng" dirty="0"/>
              <a:t>Notes</a:t>
            </a:r>
            <a:r>
              <a:rPr lang="en-US" altLang="en-US" sz="1100" b="1" dirty="0"/>
              <a:t>:</a:t>
            </a:r>
          </a:p>
          <a:p>
            <a:r>
              <a:rPr lang="en-US" altLang="en-US" sz="1100" b="1" dirty="0"/>
              <a:t>Continue with story: </a:t>
            </a:r>
            <a:r>
              <a:rPr lang="en-US" altLang="en-US" sz="1100" dirty="0"/>
              <a:t>SGT Woof knew that sometimes when soldiers practice with ammo, it does not work properly (explode). Did you know that? </a:t>
            </a:r>
          </a:p>
          <a:p>
            <a:endParaRPr lang="en-US" altLang="en-US" sz="1100" dirty="0"/>
          </a:p>
          <a:p>
            <a:r>
              <a:rPr lang="en-US" altLang="en-US" sz="1100" dirty="0"/>
              <a:t>When ammo doesn’t explode like it is supposed to, it is called unexploded ordnance or UXO. UXO may be an object fired from a tank, a bomb dropped from a plane, or a grenade thrown by a soldier.  </a:t>
            </a:r>
          </a:p>
          <a:p>
            <a:endParaRPr lang="en-US" altLang="en-US" sz="1100" dirty="0"/>
          </a:p>
          <a:p>
            <a:r>
              <a:rPr lang="en-US" altLang="en-US" sz="1100" dirty="0"/>
              <a:t>SGT Woof knows that just because it did not work (explode) when it was used, does not mean it will not explode if approached, touched, moved, or disturbed.  UXO can explode at any time, particularly if moved, handled, or disturbed. Did you know that?</a:t>
            </a:r>
          </a:p>
          <a:p>
            <a:endParaRPr lang="en-US" altLang="en-US" sz="1100" dirty="0"/>
          </a:p>
          <a:p>
            <a:r>
              <a:rPr lang="en-US" altLang="en-US" sz="1100" dirty="0"/>
              <a:t>Here are some pictures of UXO, unexploded ordnance. </a:t>
            </a:r>
          </a:p>
          <a:p>
            <a:endParaRPr lang="en-US" altLang="en-US" sz="1100" dirty="0"/>
          </a:p>
        </p:txBody>
      </p:sp>
      <p:sp>
        <p:nvSpPr>
          <p:cNvPr id="17412" name="Slide Number Placeholder 3">
            <a:extLst>
              <a:ext uri="{FF2B5EF4-FFF2-40B4-BE49-F238E27FC236}">
                <a16:creationId xmlns:a16="http://schemas.microsoft.com/office/drawing/2014/main" id="{91B715FC-D4AD-4B22-87C1-4AE4A6B8104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400">
                <a:solidFill>
                  <a:srgbClr val="000000"/>
                </a:solidFill>
                <a:latin typeface="Gill Sans" charset="0"/>
                <a:cs typeface="Heiti SC Light" charset="0"/>
                <a:sym typeface="Gill Sans" charset="0"/>
              </a:defRPr>
            </a:lvl1pPr>
            <a:lvl2pPr marL="742950" indent="-285750">
              <a:defRPr sz="4400">
                <a:solidFill>
                  <a:srgbClr val="000000"/>
                </a:solidFill>
                <a:latin typeface="Gill Sans" charset="0"/>
                <a:cs typeface="Heiti SC Light" charset="0"/>
                <a:sym typeface="Gill Sans" charset="0"/>
              </a:defRPr>
            </a:lvl2pPr>
            <a:lvl3pPr marL="1143000" indent="-228600">
              <a:defRPr sz="4400">
                <a:solidFill>
                  <a:srgbClr val="000000"/>
                </a:solidFill>
                <a:latin typeface="Gill Sans" charset="0"/>
                <a:cs typeface="Heiti SC Light" charset="0"/>
                <a:sym typeface="Gill Sans" charset="0"/>
              </a:defRPr>
            </a:lvl3pPr>
            <a:lvl4pPr marL="1600200" indent="-228600">
              <a:defRPr sz="4400">
                <a:solidFill>
                  <a:srgbClr val="000000"/>
                </a:solidFill>
                <a:latin typeface="Gill Sans" charset="0"/>
                <a:cs typeface="Heiti SC Light" charset="0"/>
                <a:sym typeface="Gill Sans" charset="0"/>
              </a:defRPr>
            </a:lvl4pPr>
            <a:lvl5pPr marL="2057400" indent="-228600">
              <a:defRPr sz="4400">
                <a:solidFill>
                  <a:srgbClr val="000000"/>
                </a:solidFill>
                <a:latin typeface="Gill Sans" charset="0"/>
                <a:cs typeface="Heiti SC Light" charset="0"/>
                <a:sym typeface="Gill Sans" charset="0"/>
              </a:defRPr>
            </a:lvl5pPr>
            <a:lvl6pPr marL="25146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6pPr>
            <a:lvl7pPr marL="29718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7pPr>
            <a:lvl8pPr marL="34290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8pPr>
            <a:lvl9pPr marL="38862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9pPr>
          </a:lstStyle>
          <a:p>
            <a:fld id="{17CA48A7-5B2A-446C-8483-C4E8A79C8262}" type="slidenum">
              <a:rPr lang="en-US" altLang="en-US" sz="1200"/>
              <a:pPr/>
              <a:t>6</a:t>
            </a:fld>
            <a:endParaRPr lang="en-US" altLang="en-US" sz="12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a:extLst>
              <a:ext uri="{FF2B5EF4-FFF2-40B4-BE49-F238E27FC236}">
                <a16:creationId xmlns:a16="http://schemas.microsoft.com/office/drawing/2014/main" id="{4A2F22FC-5AC5-4BFC-B593-A80C4AFB42C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DA258E5D-CAB8-406B-BDC3-D649349FB963}"/>
              </a:ext>
            </a:extLst>
          </p:cNvPr>
          <p:cNvSpPr>
            <a:spLocks noGrp="1"/>
          </p:cNvSpPr>
          <p:nvPr>
            <p:ph type="body" idx="1"/>
          </p:nvPr>
        </p:nvSpPr>
        <p:spPr>
          <a:xfrm>
            <a:off x="685800" y="4343399"/>
            <a:ext cx="5486400" cy="11000985"/>
          </a:xfrm>
        </p:spPr>
        <p:txBody>
          <a:bodyPr>
            <a:noAutofit/>
          </a:bodyPr>
          <a:lstStyle/>
          <a:p>
            <a:pPr>
              <a:defRPr/>
            </a:pPr>
            <a:r>
              <a:rPr lang="en-US" altLang="en-US" sz="1100" b="1" u="sng" dirty="0"/>
              <a:t>Notes</a:t>
            </a:r>
            <a:r>
              <a:rPr lang="en-US" altLang="en-US" sz="1100" b="1" dirty="0"/>
              <a:t>:</a:t>
            </a:r>
            <a:endParaRPr lang="en-US" sz="1100" b="1" dirty="0"/>
          </a:p>
          <a:p>
            <a:pPr>
              <a:defRPr/>
            </a:pPr>
            <a:r>
              <a:rPr lang="en-US" sz="1100" b="1" dirty="0"/>
              <a:t>Be aware your audience are children, and their attention span is short.  Stress the fact that there are different types of ammo, and do not look the same.  </a:t>
            </a:r>
            <a:endParaRPr lang="en-US" sz="1100" b="1" u="sng" dirty="0"/>
          </a:p>
          <a:p>
            <a:pPr>
              <a:spcBef>
                <a:spcPts val="0"/>
              </a:spcBef>
              <a:defRPr/>
            </a:pPr>
            <a:r>
              <a:rPr lang="en-US" sz="1100" b="1" dirty="0"/>
              <a:t> </a:t>
            </a:r>
            <a:endParaRPr lang="en-US" sz="1100" b="1" u="sng" dirty="0"/>
          </a:p>
          <a:p>
            <a:r>
              <a:rPr lang="en-US" sz="1100" b="1" kern="1200" dirty="0">
                <a:solidFill>
                  <a:schemeClr val="tx1"/>
                </a:solidFill>
                <a:effectLst/>
                <a:latin typeface="+mn-lt"/>
                <a:ea typeface="+mn-ea"/>
                <a:cs typeface="+mn-cs"/>
              </a:rPr>
              <a:t>Ask: </a:t>
            </a:r>
            <a:r>
              <a:rPr lang="en-US" sz="1100" kern="1200" dirty="0">
                <a:solidFill>
                  <a:schemeClr val="tx1"/>
                </a:solidFill>
                <a:effectLst/>
                <a:latin typeface="+mn-lt"/>
                <a:ea typeface="+mn-ea"/>
                <a:cs typeface="+mn-cs"/>
              </a:rPr>
              <a:t>Can you find the pictures of ammo on this slide?</a:t>
            </a:r>
          </a:p>
          <a:p>
            <a:r>
              <a:rPr lang="en-US" sz="1100" b="1" kern="1200" dirty="0">
                <a:solidFill>
                  <a:schemeClr val="tx1"/>
                </a:solidFill>
                <a:effectLst/>
                <a:latin typeface="+mn-lt"/>
                <a:ea typeface="+mn-ea"/>
                <a:cs typeface="+mn-cs"/>
              </a:rPr>
              <a:t>Answer:</a:t>
            </a:r>
            <a:r>
              <a:rPr lang="en-US" sz="1100" kern="1200" dirty="0">
                <a:solidFill>
                  <a:schemeClr val="tx1"/>
                </a:solidFill>
                <a:effectLst/>
                <a:latin typeface="+mn-lt"/>
                <a:ea typeface="+mn-ea"/>
                <a:cs typeface="+mn-cs"/>
              </a:rPr>
              <a:t> Point to each picture and ask if the picture looks like ammo. There are six pictures of ammo, described below, and four pictures that are not ammo (bananas, bicycle, toaster, Sergeant Woof).</a:t>
            </a:r>
          </a:p>
          <a:p>
            <a:pPr>
              <a:spcBef>
                <a:spcPts val="0"/>
              </a:spcBef>
              <a:defRPr/>
            </a:pPr>
            <a:r>
              <a:rPr lang="en-US" sz="1100" b="1" dirty="0"/>
              <a:t> </a:t>
            </a:r>
            <a:endParaRPr lang="en-US" sz="1100" dirty="0"/>
          </a:p>
          <a:p>
            <a:pPr>
              <a:defRPr/>
            </a:pPr>
            <a:r>
              <a:rPr lang="en-US" sz="1100" b="1" dirty="0"/>
              <a:t>Ask:</a:t>
            </a:r>
            <a:r>
              <a:rPr lang="en-US" sz="1100" dirty="0"/>
              <a:t> What do you think would happen if you went near, touched, disturbed, or moved ammo you saw?</a:t>
            </a:r>
          </a:p>
          <a:p>
            <a:pPr>
              <a:defRPr/>
            </a:pPr>
            <a:r>
              <a:rPr lang="en-US" sz="1100" b="1" dirty="0"/>
              <a:t>Answer:</a:t>
            </a:r>
            <a:r>
              <a:rPr lang="en-US" sz="1100" dirty="0"/>
              <a:t> It might explode (“go off”) and could kill or injure you, your friends or your family.</a:t>
            </a:r>
          </a:p>
          <a:p>
            <a:pPr>
              <a:spcBef>
                <a:spcPts val="0"/>
              </a:spcBef>
              <a:defRPr/>
            </a:pPr>
            <a:r>
              <a:rPr lang="en-US" sz="1100" dirty="0"/>
              <a:t> </a:t>
            </a:r>
          </a:p>
          <a:p>
            <a:pPr>
              <a:defRPr/>
            </a:pPr>
            <a:r>
              <a:rPr lang="en-US" sz="1100" b="1" dirty="0"/>
              <a:t>Ask:</a:t>
            </a:r>
            <a:r>
              <a:rPr lang="en-US" sz="1100" dirty="0"/>
              <a:t> Would you be able to recognize the items in these pictures as ammo?</a:t>
            </a:r>
          </a:p>
          <a:p>
            <a:pPr>
              <a:defRPr/>
            </a:pPr>
            <a:r>
              <a:rPr lang="en-US" sz="1100" b="1" dirty="0"/>
              <a:t>Answer:</a:t>
            </a:r>
            <a:r>
              <a:rPr lang="en-US" sz="1100" dirty="0"/>
              <a:t> (Probably not) These are items you may not have seen.  Some look harmless, but they are not.  See how some of these items look shiny, rusty, clean or dirty.  One of the items is even stuck in the ground with one end sticking out.</a:t>
            </a:r>
          </a:p>
          <a:p>
            <a:pPr>
              <a:spcBef>
                <a:spcPts val="0"/>
              </a:spcBef>
              <a:defRPr/>
            </a:pPr>
            <a:endParaRPr lang="en-US" sz="1100" dirty="0"/>
          </a:p>
          <a:p>
            <a:pPr>
              <a:defRPr/>
            </a:pPr>
            <a:r>
              <a:rPr lang="en-US" sz="1100" b="1" dirty="0"/>
              <a:t>Ask:</a:t>
            </a:r>
            <a:r>
              <a:rPr lang="en-US" sz="1100" dirty="0"/>
              <a:t>  Do you think you can recognize ammo of different types now?</a:t>
            </a:r>
          </a:p>
          <a:p>
            <a:pPr>
              <a:defRPr/>
            </a:pPr>
            <a:r>
              <a:rPr lang="en-US" sz="1100" b="1" dirty="0"/>
              <a:t>Answer:</a:t>
            </a:r>
            <a:r>
              <a:rPr lang="en-US" sz="1100" dirty="0"/>
              <a:t>  No.  You have been shown a lot of ammo, but there are many more.  That is why you should never touch anything you think might be ammo.  It takes an expert to identify every type of ammo.</a:t>
            </a:r>
          </a:p>
          <a:p>
            <a:pPr>
              <a:spcBef>
                <a:spcPts val="0"/>
              </a:spcBef>
              <a:defRPr/>
            </a:pPr>
            <a:r>
              <a:rPr lang="en-US" sz="1100" b="1" dirty="0"/>
              <a:t> </a:t>
            </a:r>
          </a:p>
          <a:p>
            <a:pPr>
              <a:defRPr/>
            </a:pPr>
            <a:r>
              <a:rPr lang="en-US" sz="1100" b="1" dirty="0"/>
              <a:t>There is no need to identify the ammo in the photos.  </a:t>
            </a:r>
          </a:p>
          <a:p>
            <a:pPr>
              <a:spcBef>
                <a:spcPts val="0"/>
              </a:spcBef>
              <a:defRPr/>
            </a:pPr>
            <a:endParaRPr lang="en-US" sz="1100" dirty="0"/>
          </a:p>
          <a:p>
            <a:pPr>
              <a:spcBef>
                <a:spcPts val="0"/>
              </a:spcBef>
              <a:defRPr/>
            </a:pPr>
            <a:r>
              <a:rPr lang="en-US" sz="1100" dirty="0"/>
              <a:t>Below lists the ammo shown, in the event a student asks what each is.  </a:t>
            </a:r>
            <a:br>
              <a:rPr lang="en-US" sz="1100" dirty="0"/>
            </a:br>
            <a:br>
              <a:rPr lang="en-US" sz="1100" dirty="0"/>
            </a:br>
            <a:r>
              <a:rPr lang="en-US" sz="1100" u="sng" dirty="0"/>
              <a:t>Top row, left to right</a:t>
            </a:r>
            <a:r>
              <a:rPr lang="en-US" sz="1100" dirty="0"/>
              <a:t>:</a:t>
            </a:r>
            <a:br>
              <a:rPr lang="en-US" sz="1100" dirty="0"/>
            </a:br>
            <a:endParaRPr lang="en-US" sz="1100" dirty="0"/>
          </a:p>
          <a:p>
            <a:pPr lvl="0"/>
            <a:r>
              <a:rPr lang="en-US" sz="1100" kern="1200" dirty="0">
                <a:solidFill>
                  <a:schemeClr val="tx1"/>
                </a:solidFill>
                <a:effectLst/>
                <a:latin typeface="+mn-lt"/>
                <a:ea typeface="+mn-ea"/>
                <a:cs typeface="+mn-cs"/>
              </a:rPr>
              <a:t>The first picture is of bomblets released from a missile or bomb. This type of ammo will detonate with almost any movement.  Several people, and often people nearby, have been killed or injured when they disturbed it or attempted to pick it up.</a:t>
            </a:r>
          </a:p>
          <a:p>
            <a:pPr lvl="0">
              <a:spcBef>
                <a:spcPts val="0"/>
              </a:spcBef>
            </a:pPr>
            <a:endParaRPr lang="en-US" sz="1100" kern="1200" dirty="0">
              <a:solidFill>
                <a:schemeClr val="tx1"/>
              </a:solidFill>
              <a:effectLst/>
              <a:latin typeface="+mn-lt"/>
              <a:ea typeface="+mn-ea"/>
              <a:cs typeface="+mn-cs"/>
            </a:endParaRPr>
          </a:p>
          <a:p>
            <a:pPr>
              <a:defRPr/>
            </a:pPr>
            <a:r>
              <a:rPr lang="en-US" sz="1100" dirty="0"/>
              <a:t>The last picture is an artillery projectile.  This type of ammo can destroy several rooms, even a house.  Recently, several teenagers who removed one of these rounds from a military range to keep as a souvenir were killed when they dropped it.</a:t>
            </a:r>
          </a:p>
          <a:p>
            <a:pPr>
              <a:spcBef>
                <a:spcPts val="0"/>
              </a:spcBef>
              <a:defRPr/>
            </a:pPr>
            <a:endParaRPr lang="en-US" sz="1100" dirty="0"/>
          </a:p>
          <a:p>
            <a:pPr>
              <a:defRPr/>
            </a:pPr>
            <a:r>
              <a:rPr lang="en-US" sz="1100" u="sng" dirty="0"/>
              <a:t>Center row, left to right</a:t>
            </a:r>
            <a:r>
              <a:rPr lang="en-US" sz="1100" dirty="0"/>
              <a:t>:</a:t>
            </a:r>
          </a:p>
          <a:p>
            <a:pPr>
              <a:spcBef>
                <a:spcPts val="0"/>
              </a:spcBef>
              <a:defRPr/>
            </a:pPr>
            <a:endParaRPr lang="en-US" sz="110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100" dirty="0"/>
              <a:t>The center picture is a rifle grenade.  Like a hand grenade, this type of ammo can be extremely dangerous when children or others disturb or handle it.</a:t>
            </a:r>
          </a:p>
          <a:p>
            <a:pPr>
              <a:spcBef>
                <a:spcPts val="0"/>
              </a:spcBef>
              <a:defRPr/>
            </a:pPr>
            <a:endParaRPr lang="en-US" sz="1100" dirty="0"/>
          </a:p>
          <a:p>
            <a:pPr>
              <a:defRPr/>
            </a:pPr>
            <a:r>
              <a:rPr lang="en-US" sz="1100" dirty="0"/>
              <a:t>The last picture is a hand grenade.  This type of ammo is very dangerous.  Unfortunately, many people do not follow the 3Rs and take and keep this type of ammo as a souvenir.  Handling this type of ammo has caused detonations that have killed or injured people who believed it safe.</a:t>
            </a:r>
          </a:p>
          <a:p>
            <a:pPr>
              <a:spcBef>
                <a:spcPts val="0"/>
              </a:spcBef>
              <a:defRPr/>
            </a:pPr>
            <a:endParaRPr lang="en-US" sz="1100" dirty="0"/>
          </a:p>
          <a:p>
            <a:pPr>
              <a:spcBef>
                <a:spcPts val="0"/>
              </a:spcBef>
              <a:defRPr/>
            </a:pPr>
            <a:r>
              <a:rPr lang="en-US" sz="1100" u="sng" dirty="0"/>
              <a:t>Bottom row, left to right</a:t>
            </a:r>
            <a:r>
              <a:rPr lang="en-US" sz="1100" dirty="0"/>
              <a:t>:</a:t>
            </a:r>
            <a:br>
              <a:rPr lang="en-US" sz="1100" dirty="0"/>
            </a:br>
            <a:endParaRPr lang="en-US" sz="1100" dirty="0"/>
          </a:p>
          <a:p>
            <a:pPr>
              <a:defRPr/>
            </a:pPr>
            <a:r>
              <a:rPr lang="en-US" sz="1100" dirty="0"/>
              <a:t>The center picture is a bomb.  Like the projectile, it can destroy a house killing or injuring anyone nearby.  Some contain chemical agents that can kill or injure people nearby and even blocks away.</a:t>
            </a:r>
          </a:p>
          <a:p>
            <a:pPr>
              <a:spcBef>
                <a:spcPts val="0"/>
              </a:spcBef>
              <a:defRPr/>
            </a:pPr>
            <a:endParaRPr lang="en-US" sz="1100" dirty="0"/>
          </a:p>
          <a:p>
            <a:pPr>
              <a:defRPr/>
            </a:pPr>
            <a:r>
              <a:rPr lang="en-US" sz="1100" dirty="0"/>
              <a:t>The last picture is a rocket. </a:t>
            </a:r>
            <a:r>
              <a:rPr lang="en-US" altLang="en-US" sz="1100" dirty="0"/>
              <a:t>Like most of the other ammo shown, should you be close to it when it detonates, you would most likely be injured or killed.</a:t>
            </a:r>
            <a:endParaRPr lang="en-US" sz="1100" dirty="0"/>
          </a:p>
        </p:txBody>
      </p:sp>
      <p:sp>
        <p:nvSpPr>
          <p:cNvPr id="29700" name="Slide Number Placeholder 3">
            <a:extLst>
              <a:ext uri="{FF2B5EF4-FFF2-40B4-BE49-F238E27FC236}">
                <a16:creationId xmlns:a16="http://schemas.microsoft.com/office/drawing/2014/main" id="{08AF3B6C-9D9E-4D18-BC46-6EB6615F3A5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400">
                <a:solidFill>
                  <a:srgbClr val="000000"/>
                </a:solidFill>
                <a:latin typeface="Gill Sans" charset="0"/>
                <a:cs typeface="Heiti SC Light" charset="0"/>
                <a:sym typeface="Gill Sans" charset="0"/>
              </a:defRPr>
            </a:lvl1pPr>
            <a:lvl2pPr marL="742950" indent="-285750">
              <a:defRPr sz="4400">
                <a:solidFill>
                  <a:srgbClr val="000000"/>
                </a:solidFill>
                <a:latin typeface="Gill Sans" charset="0"/>
                <a:cs typeface="Heiti SC Light" charset="0"/>
                <a:sym typeface="Gill Sans" charset="0"/>
              </a:defRPr>
            </a:lvl2pPr>
            <a:lvl3pPr marL="1143000" indent="-228600">
              <a:defRPr sz="4400">
                <a:solidFill>
                  <a:srgbClr val="000000"/>
                </a:solidFill>
                <a:latin typeface="Gill Sans" charset="0"/>
                <a:cs typeface="Heiti SC Light" charset="0"/>
                <a:sym typeface="Gill Sans" charset="0"/>
              </a:defRPr>
            </a:lvl3pPr>
            <a:lvl4pPr marL="1600200" indent="-228600">
              <a:defRPr sz="4400">
                <a:solidFill>
                  <a:srgbClr val="000000"/>
                </a:solidFill>
                <a:latin typeface="Gill Sans" charset="0"/>
                <a:cs typeface="Heiti SC Light" charset="0"/>
                <a:sym typeface="Gill Sans" charset="0"/>
              </a:defRPr>
            </a:lvl4pPr>
            <a:lvl5pPr marL="2057400" indent="-228600">
              <a:defRPr sz="4400">
                <a:solidFill>
                  <a:srgbClr val="000000"/>
                </a:solidFill>
                <a:latin typeface="Gill Sans" charset="0"/>
                <a:cs typeface="Heiti SC Light" charset="0"/>
                <a:sym typeface="Gill Sans" charset="0"/>
              </a:defRPr>
            </a:lvl5pPr>
            <a:lvl6pPr marL="25146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6pPr>
            <a:lvl7pPr marL="29718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7pPr>
            <a:lvl8pPr marL="34290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8pPr>
            <a:lvl9pPr marL="38862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9pPr>
          </a:lstStyle>
          <a:p>
            <a:fld id="{5C2F0C71-DB40-4FFD-BC0B-52B82C89131A}" type="slidenum">
              <a:rPr lang="en-US" altLang="en-US" sz="1200" smtClean="0"/>
              <a:pPr/>
              <a:t>7</a:t>
            </a:fld>
            <a:endParaRPr lang="en-US" altLang="en-US" sz="120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a:extLst>
              <a:ext uri="{FF2B5EF4-FFF2-40B4-BE49-F238E27FC236}">
                <a16:creationId xmlns:a16="http://schemas.microsoft.com/office/drawing/2014/main" id="{97CCF5D2-FCE2-4A87-9C65-1D533167D03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a:extLst>
              <a:ext uri="{FF2B5EF4-FFF2-40B4-BE49-F238E27FC236}">
                <a16:creationId xmlns:a16="http://schemas.microsoft.com/office/drawing/2014/main" id="{B81BC78F-786F-4DC1-953C-2B07139F957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r>
              <a:rPr lang="en-US" altLang="en-US" sz="1100" b="1" u="sng" dirty="0"/>
              <a:t>Notes</a:t>
            </a:r>
            <a:r>
              <a:rPr lang="en-US" altLang="en-US" sz="1100" b="1" dirty="0"/>
              <a:t>:</a:t>
            </a:r>
          </a:p>
          <a:p>
            <a:r>
              <a:rPr lang="en-US" altLang="en-US" sz="1100" b="1" dirty="0"/>
              <a:t>Explain:</a:t>
            </a:r>
            <a:r>
              <a:rPr lang="en-US" altLang="en-US" sz="1100" dirty="0"/>
              <a:t>  When SGT Woof saw what he thought was ammo, he recognized it was dangerous. He wants you to recognize the danger too.</a:t>
            </a:r>
          </a:p>
          <a:p>
            <a:endParaRPr lang="en-US" altLang="en-US" sz="1100" dirty="0"/>
          </a:p>
          <a:p>
            <a:r>
              <a:rPr lang="en-US" altLang="en-US" sz="1100" dirty="0"/>
              <a:t>These photos show what two different types of ammo can do if they explode in a person’s hand. (Point out the before and after photos so children see the result of the explosion on the wooden hand.)</a:t>
            </a:r>
          </a:p>
        </p:txBody>
      </p:sp>
      <p:sp>
        <p:nvSpPr>
          <p:cNvPr id="27652" name="Slide Number Placeholder 3">
            <a:extLst>
              <a:ext uri="{FF2B5EF4-FFF2-40B4-BE49-F238E27FC236}">
                <a16:creationId xmlns:a16="http://schemas.microsoft.com/office/drawing/2014/main" id="{76A0BB7F-108C-4874-B4EC-8335FFAC059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400">
                <a:solidFill>
                  <a:srgbClr val="000000"/>
                </a:solidFill>
                <a:latin typeface="Gill Sans" charset="0"/>
                <a:cs typeface="Heiti SC Light" charset="0"/>
                <a:sym typeface="Gill Sans" charset="0"/>
              </a:defRPr>
            </a:lvl1pPr>
            <a:lvl2pPr marL="742950" indent="-285750">
              <a:defRPr sz="4400">
                <a:solidFill>
                  <a:srgbClr val="000000"/>
                </a:solidFill>
                <a:latin typeface="Gill Sans" charset="0"/>
                <a:cs typeface="Heiti SC Light" charset="0"/>
                <a:sym typeface="Gill Sans" charset="0"/>
              </a:defRPr>
            </a:lvl2pPr>
            <a:lvl3pPr marL="1143000" indent="-228600">
              <a:defRPr sz="4400">
                <a:solidFill>
                  <a:srgbClr val="000000"/>
                </a:solidFill>
                <a:latin typeface="Gill Sans" charset="0"/>
                <a:cs typeface="Heiti SC Light" charset="0"/>
                <a:sym typeface="Gill Sans" charset="0"/>
              </a:defRPr>
            </a:lvl3pPr>
            <a:lvl4pPr marL="1600200" indent="-228600">
              <a:defRPr sz="4400">
                <a:solidFill>
                  <a:srgbClr val="000000"/>
                </a:solidFill>
                <a:latin typeface="Gill Sans" charset="0"/>
                <a:cs typeface="Heiti SC Light" charset="0"/>
                <a:sym typeface="Gill Sans" charset="0"/>
              </a:defRPr>
            </a:lvl4pPr>
            <a:lvl5pPr marL="2057400" indent="-228600">
              <a:defRPr sz="4400">
                <a:solidFill>
                  <a:srgbClr val="000000"/>
                </a:solidFill>
                <a:latin typeface="Gill Sans" charset="0"/>
                <a:cs typeface="Heiti SC Light" charset="0"/>
                <a:sym typeface="Gill Sans" charset="0"/>
              </a:defRPr>
            </a:lvl5pPr>
            <a:lvl6pPr marL="25146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6pPr>
            <a:lvl7pPr marL="29718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7pPr>
            <a:lvl8pPr marL="34290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8pPr>
            <a:lvl9pPr marL="38862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9pPr>
          </a:lstStyle>
          <a:p>
            <a:fld id="{A830DC3A-1EED-4C3F-918B-77EE8EDCFC9E}" type="slidenum">
              <a:rPr lang="en-US" altLang="en-US" sz="1200"/>
              <a:pPr/>
              <a:t>8</a:t>
            </a:fld>
            <a:endParaRPr lang="en-US" altLang="en-US" sz="1200"/>
          </a:p>
        </p:txBody>
      </p:sp>
    </p:spTree>
    <p:extLst>
      <p:ext uri="{BB962C8B-B14F-4D97-AF65-F5344CB8AC3E}">
        <p14:creationId xmlns:p14="http://schemas.microsoft.com/office/powerpoint/2010/main" val="5127054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a:extLst>
              <a:ext uri="{FF2B5EF4-FFF2-40B4-BE49-F238E27FC236}">
                <a16:creationId xmlns:a16="http://schemas.microsoft.com/office/drawing/2014/main" id="{4D881D30-FCD6-4F1E-A1F9-546AD744982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a:extLst>
              <a:ext uri="{FF2B5EF4-FFF2-40B4-BE49-F238E27FC236}">
                <a16:creationId xmlns:a16="http://schemas.microsoft.com/office/drawing/2014/main" id="{43AD83FC-12DF-4C4F-B373-44621353C00F}"/>
              </a:ext>
            </a:extLst>
          </p:cNvPr>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a:defRPr/>
            </a:pPr>
            <a:r>
              <a:rPr lang="en-US" altLang="en-US" sz="1100" b="1" u="sng" dirty="0"/>
              <a:t>Notes</a:t>
            </a:r>
            <a:r>
              <a:rPr lang="en-US" altLang="en-US" sz="1100" b="1" dirty="0"/>
              <a:t>:</a:t>
            </a:r>
          </a:p>
          <a:p>
            <a:pPr>
              <a:defRPr/>
            </a:pPr>
            <a:r>
              <a:rPr lang="en-US" altLang="en-US" sz="1100" b="1" dirty="0"/>
              <a:t>Explain: </a:t>
            </a:r>
            <a:r>
              <a:rPr lang="en-US" altLang="en-US" sz="1100" dirty="0"/>
              <a:t>SGT Woof wants you to know that ammo may be hard to identify.  Ammo:</a:t>
            </a:r>
          </a:p>
          <a:p>
            <a:pPr>
              <a:defRPr/>
            </a:pPr>
            <a:endParaRPr lang="en-US" altLang="en-US" sz="1100" dirty="0"/>
          </a:p>
          <a:p>
            <a:pPr marL="171450" indent="-171450">
              <a:buFont typeface="Arial" panose="020B0604020202020204" pitchFamily="34" charset="0"/>
              <a:buChar char="•"/>
              <a:defRPr/>
            </a:pPr>
            <a:r>
              <a:rPr lang="en-US" altLang="en-US" sz="1100" dirty="0"/>
              <a:t>May be clean, rusty, or dirty looking; or</a:t>
            </a:r>
          </a:p>
          <a:p>
            <a:pPr marL="171450" indent="-171450">
              <a:buFont typeface="Arial" panose="020B0604020202020204" pitchFamily="34" charset="0"/>
              <a:buChar char="•"/>
              <a:defRPr/>
            </a:pPr>
            <a:r>
              <a:rPr lang="en-US" altLang="en-US" sz="1100" dirty="0"/>
              <a:t>May be whole or in parts.</a:t>
            </a:r>
          </a:p>
          <a:p>
            <a:pPr>
              <a:defRPr/>
            </a:pPr>
            <a:r>
              <a:rPr lang="en-US" altLang="en-US" sz="1100" b="1" dirty="0"/>
              <a:t> </a:t>
            </a:r>
            <a:endParaRPr lang="en-US" altLang="en-US" sz="1100" b="1" u="sng" dirty="0"/>
          </a:p>
          <a:p>
            <a:pPr>
              <a:defRPr/>
            </a:pPr>
            <a:r>
              <a:rPr lang="en-US" altLang="en-US" sz="1100" dirty="0"/>
              <a:t>Here are some pictures of ammo seen outside. As you can see, ammo can be very difficult to recognize as ammo after is has been outside. That is the reason it is very important not to pick up anything that you know, or think, may be ammo.</a:t>
            </a:r>
          </a:p>
        </p:txBody>
      </p:sp>
      <p:sp>
        <p:nvSpPr>
          <p:cNvPr id="21508" name="Slide Number Placeholder 3">
            <a:extLst>
              <a:ext uri="{FF2B5EF4-FFF2-40B4-BE49-F238E27FC236}">
                <a16:creationId xmlns:a16="http://schemas.microsoft.com/office/drawing/2014/main" id="{C4BEBCD2-6E9C-4358-BA86-F62D1B64CD3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400">
                <a:solidFill>
                  <a:srgbClr val="000000"/>
                </a:solidFill>
                <a:latin typeface="Gill Sans" charset="0"/>
                <a:cs typeface="Heiti SC Light" charset="0"/>
                <a:sym typeface="Gill Sans" charset="0"/>
              </a:defRPr>
            </a:lvl1pPr>
            <a:lvl2pPr marL="742950" indent="-285750">
              <a:defRPr sz="4400">
                <a:solidFill>
                  <a:srgbClr val="000000"/>
                </a:solidFill>
                <a:latin typeface="Gill Sans" charset="0"/>
                <a:cs typeface="Heiti SC Light" charset="0"/>
                <a:sym typeface="Gill Sans" charset="0"/>
              </a:defRPr>
            </a:lvl2pPr>
            <a:lvl3pPr marL="1143000" indent="-228600">
              <a:defRPr sz="4400">
                <a:solidFill>
                  <a:srgbClr val="000000"/>
                </a:solidFill>
                <a:latin typeface="Gill Sans" charset="0"/>
                <a:cs typeface="Heiti SC Light" charset="0"/>
                <a:sym typeface="Gill Sans" charset="0"/>
              </a:defRPr>
            </a:lvl3pPr>
            <a:lvl4pPr marL="1600200" indent="-228600">
              <a:defRPr sz="4400">
                <a:solidFill>
                  <a:srgbClr val="000000"/>
                </a:solidFill>
                <a:latin typeface="Gill Sans" charset="0"/>
                <a:cs typeface="Heiti SC Light" charset="0"/>
                <a:sym typeface="Gill Sans" charset="0"/>
              </a:defRPr>
            </a:lvl4pPr>
            <a:lvl5pPr marL="2057400" indent="-228600">
              <a:defRPr sz="4400">
                <a:solidFill>
                  <a:srgbClr val="000000"/>
                </a:solidFill>
                <a:latin typeface="Gill Sans" charset="0"/>
                <a:cs typeface="Heiti SC Light" charset="0"/>
                <a:sym typeface="Gill Sans" charset="0"/>
              </a:defRPr>
            </a:lvl5pPr>
            <a:lvl6pPr marL="25146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6pPr>
            <a:lvl7pPr marL="29718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7pPr>
            <a:lvl8pPr marL="34290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8pPr>
            <a:lvl9pPr marL="38862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9pPr>
          </a:lstStyle>
          <a:p>
            <a:fld id="{5AD219EB-7BBB-4379-A2C4-B98499D0B700}" type="slidenum">
              <a:rPr lang="en-US" altLang="en-US" sz="1200"/>
              <a:pPr/>
              <a:t>9</a:t>
            </a:fld>
            <a:endParaRPr lang="en-US" altLang="en-US"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905000" y="1870075"/>
            <a:ext cx="11430000" cy="3979863"/>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905000" y="6003925"/>
            <a:ext cx="11430000" cy="275907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65855D7-4D22-4FA1-B170-C3898FDF6A84}"/>
              </a:ext>
            </a:extLst>
          </p:cNvPr>
          <p:cNvSpPr>
            <a:spLocks noGrp="1"/>
          </p:cNvSpPr>
          <p:nvPr>
            <p:ph type="dt" sz="half" idx="10"/>
          </p:nvPr>
        </p:nvSpPr>
        <p:spPr/>
        <p:txBody>
          <a:bodyPr/>
          <a:lstStyle>
            <a:lvl1pPr>
              <a:defRPr/>
            </a:lvl1pPr>
          </a:lstStyle>
          <a:p>
            <a:pPr>
              <a:defRPr/>
            </a:pPr>
            <a:fld id="{4F2D7B1D-A8C2-40D5-84E9-9922C6839219}" type="datetimeFigureOut">
              <a:rPr lang="en-US"/>
              <a:pPr>
                <a:defRPr/>
              </a:pPr>
              <a:t>8/5/2024</a:t>
            </a:fld>
            <a:endParaRPr lang="en-US"/>
          </a:p>
        </p:txBody>
      </p:sp>
      <p:sp>
        <p:nvSpPr>
          <p:cNvPr id="5" name="Footer Placeholder 4">
            <a:extLst>
              <a:ext uri="{FF2B5EF4-FFF2-40B4-BE49-F238E27FC236}">
                <a16:creationId xmlns:a16="http://schemas.microsoft.com/office/drawing/2014/main" id="{A6680C23-748A-4E7E-95BC-07FA4C3B0FD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0B1F86F-B4D3-4B3B-B09D-B8CEF49F8194}"/>
              </a:ext>
            </a:extLst>
          </p:cNvPr>
          <p:cNvSpPr>
            <a:spLocks noGrp="1"/>
          </p:cNvSpPr>
          <p:nvPr>
            <p:ph type="sldNum" sz="quarter" idx="12"/>
          </p:nvPr>
        </p:nvSpPr>
        <p:spPr/>
        <p:txBody>
          <a:bodyPr/>
          <a:lstStyle>
            <a:lvl1pPr>
              <a:defRPr/>
            </a:lvl1pPr>
          </a:lstStyle>
          <a:p>
            <a:pPr>
              <a:defRPr/>
            </a:pPr>
            <a:fld id="{756BBC3E-BC22-4010-BC25-14C0EF3861D9}" type="slidenum">
              <a:rPr lang="en-US" altLang="en-US"/>
              <a:pPr>
                <a:defRPr/>
              </a:pPr>
              <a:t>‹#›</a:t>
            </a:fld>
            <a:endParaRPr lang="en-US" altLang="en-US"/>
          </a:p>
        </p:txBody>
      </p:sp>
    </p:spTree>
    <p:extLst>
      <p:ext uri="{BB962C8B-B14F-4D97-AF65-F5344CB8AC3E}">
        <p14:creationId xmlns:p14="http://schemas.microsoft.com/office/powerpoint/2010/main" val="42643233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BC343E-0A22-40A4-AC6D-10ED3E93EF95}"/>
              </a:ext>
            </a:extLst>
          </p:cNvPr>
          <p:cNvSpPr>
            <a:spLocks noGrp="1"/>
          </p:cNvSpPr>
          <p:nvPr>
            <p:ph type="dt" sz="half" idx="10"/>
          </p:nvPr>
        </p:nvSpPr>
        <p:spPr/>
        <p:txBody>
          <a:bodyPr/>
          <a:lstStyle>
            <a:lvl1pPr>
              <a:defRPr/>
            </a:lvl1pPr>
          </a:lstStyle>
          <a:p>
            <a:pPr>
              <a:defRPr/>
            </a:pPr>
            <a:fld id="{642C1D51-9C75-401B-8661-521426D8D751}" type="datetimeFigureOut">
              <a:rPr lang="en-US"/>
              <a:pPr>
                <a:defRPr/>
              </a:pPr>
              <a:t>8/5/2024</a:t>
            </a:fld>
            <a:endParaRPr lang="en-US"/>
          </a:p>
        </p:txBody>
      </p:sp>
      <p:sp>
        <p:nvSpPr>
          <p:cNvPr id="5" name="Footer Placeholder 4">
            <a:extLst>
              <a:ext uri="{FF2B5EF4-FFF2-40B4-BE49-F238E27FC236}">
                <a16:creationId xmlns:a16="http://schemas.microsoft.com/office/drawing/2014/main" id="{129B63B9-00D1-48D5-9B09-D366D261C8F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17142DE-7424-4BB8-B5B5-3E7A9FAFE2F7}"/>
              </a:ext>
            </a:extLst>
          </p:cNvPr>
          <p:cNvSpPr>
            <a:spLocks noGrp="1"/>
          </p:cNvSpPr>
          <p:nvPr>
            <p:ph type="sldNum" sz="quarter" idx="12"/>
          </p:nvPr>
        </p:nvSpPr>
        <p:spPr/>
        <p:txBody>
          <a:bodyPr/>
          <a:lstStyle>
            <a:lvl1pPr>
              <a:defRPr/>
            </a:lvl1pPr>
          </a:lstStyle>
          <a:p>
            <a:pPr>
              <a:defRPr/>
            </a:pPr>
            <a:fld id="{BBACCD75-CCB7-4F01-9456-66F5968C2904}" type="slidenum">
              <a:rPr lang="en-US" altLang="en-US"/>
              <a:pPr>
                <a:defRPr/>
              </a:pPr>
              <a:t>‹#›</a:t>
            </a:fld>
            <a:endParaRPr lang="en-US" altLang="en-US"/>
          </a:p>
        </p:txBody>
      </p:sp>
    </p:spTree>
    <p:extLst>
      <p:ext uri="{BB962C8B-B14F-4D97-AF65-F5344CB8AC3E}">
        <p14:creationId xmlns:p14="http://schemas.microsoft.com/office/powerpoint/2010/main" val="3185131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906125" y="608013"/>
            <a:ext cx="3286125" cy="96869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47750" y="608013"/>
            <a:ext cx="9705975" cy="96869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446CD51-8499-4937-80B6-027C35F99422}"/>
              </a:ext>
            </a:extLst>
          </p:cNvPr>
          <p:cNvSpPr>
            <a:spLocks noGrp="1"/>
          </p:cNvSpPr>
          <p:nvPr>
            <p:ph type="dt" sz="half" idx="10"/>
          </p:nvPr>
        </p:nvSpPr>
        <p:spPr/>
        <p:txBody>
          <a:bodyPr/>
          <a:lstStyle>
            <a:lvl1pPr>
              <a:defRPr/>
            </a:lvl1pPr>
          </a:lstStyle>
          <a:p>
            <a:pPr>
              <a:defRPr/>
            </a:pPr>
            <a:fld id="{58E00510-9AEA-4A1E-8964-2B22C2FB9FF0}" type="datetimeFigureOut">
              <a:rPr lang="en-US"/>
              <a:pPr>
                <a:defRPr/>
              </a:pPr>
              <a:t>8/5/2024</a:t>
            </a:fld>
            <a:endParaRPr lang="en-US"/>
          </a:p>
        </p:txBody>
      </p:sp>
      <p:sp>
        <p:nvSpPr>
          <p:cNvPr id="5" name="Footer Placeholder 4">
            <a:extLst>
              <a:ext uri="{FF2B5EF4-FFF2-40B4-BE49-F238E27FC236}">
                <a16:creationId xmlns:a16="http://schemas.microsoft.com/office/drawing/2014/main" id="{5E9AE6B8-21B5-4BF1-A6C3-F884B53AFC0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004B05F-1526-4F27-883C-8270C05ABA52}"/>
              </a:ext>
            </a:extLst>
          </p:cNvPr>
          <p:cNvSpPr>
            <a:spLocks noGrp="1"/>
          </p:cNvSpPr>
          <p:nvPr>
            <p:ph type="sldNum" sz="quarter" idx="12"/>
          </p:nvPr>
        </p:nvSpPr>
        <p:spPr/>
        <p:txBody>
          <a:bodyPr/>
          <a:lstStyle>
            <a:lvl1pPr>
              <a:defRPr/>
            </a:lvl1pPr>
          </a:lstStyle>
          <a:p>
            <a:pPr>
              <a:defRPr/>
            </a:pPr>
            <a:fld id="{75061CC8-6087-403E-B15A-357F74553CDD}" type="slidenum">
              <a:rPr lang="en-US" altLang="en-US"/>
              <a:pPr>
                <a:defRPr/>
              </a:pPr>
              <a:t>‹#›</a:t>
            </a:fld>
            <a:endParaRPr lang="en-US" altLang="en-US"/>
          </a:p>
        </p:txBody>
      </p:sp>
    </p:spTree>
    <p:extLst>
      <p:ext uri="{BB962C8B-B14F-4D97-AF65-F5344CB8AC3E}">
        <p14:creationId xmlns:p14="http://schemas.microsoft.com/office/powerpoint/2010/main" val="25474288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905000" y="1870075"/>
            <a:ext cx="11430000" cy="3979863"/>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905000" y="6003925"/>
            <a:ext cx="11430000" cy="275907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74C7600-D12F-454F-9BBE-AD6426AA21D2}"/>
              </a:ext>
            </a:extLst>
          </p:cNvPr>
          <p:cNvSpPr>
            <a:spLocks noGrp="1"/>
          </p:cNvSpPr>
          <p:nvPr>
            <p:ph type="dt" sz="half" idx="10"/>
          </p:nvPr>
        </p:nvSpPr>
        <p:spPr/>
        <p:txBody>
          <a:bodyPr/>
          <a:lstStyle>
            <a:lvl1pPr>
              <a:defRPr/>
            </a:lvl1pPr>
          </a:lstStyle>
          <a:p>
            <a:pPr>
              <a:defRPr/>
            </a:pPr>
            <a:fld id="{51AFFFFF-CFD1-4D7F-9A3E-6021402B645A}" type="datetimeFigureOut">
              <a:rPr lang="en-US"/>
              <a:pPr>
                <a:defRPr/>
              </a:pPr>
              <a:t>8/5/2024</a:t>
            </a:fld>
            <a:endParaRPr lang="en-US"/>
          </a:p>
        </p:txBody>
      </p:sp>
      <p:sp>
        <p:nvSpPr>
          <p:cNvPr id="5" name="Footer Placeholder 4">
            <a:extLst>
              <a:ext uri="{FF2B5EF4-FFF2-40B4-BE49-F238E27FC236}">
                <a16:creationId xmlns:a16="http://schemas.microsoft.com/office/drawing/2014/main" id="{F54EA158-6C50-4EA2-86AD-6404B1CD3F8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5535E79-001F-4658-9D46-7CFA0D3E3D37}"/>
              </a:ext>
            </a:extLst>
          </p:cNvPr>
          <p:cNvSpPr>
            <a:spLocks noGrp="1"/>
          </p:cNvSpPr>
          <p:nvPr>
            <p:ph type="sldNum" sz="quarter" idx="12"/>
          </p:nvPr>
        </p:nvSpPr>
        <p:spPr/>
        <p:txBody>
          <a:bodyPr/>
          <a:lstStyle>
            <a:lvl1pPr>
              <a:defRPr/>
            </a:lvl1pPr>
          </a:lstStyle>
          <a:p>
            <a:pPr>
              <a:defRPr/>
            </a:pPr>
            <a:fld id="{7E152148-E4A5-43F5-848E-B6A5AF062241}" type="slidenum">
              <a:rPr lang="en-US" altLang="en-US"/>
              <a:pPr>
                <a:defRPr/>
              </a:pPr>
              <a:t>‹#›</a:t>
            </a:fld>
            <a:endParaRPr lang="en-US" altLang="en-US"/>
          </a:p>
        </p:txBody>
      </p:sp>
    </p:spTree>
    <p:extLst>
      <p:ext uri="{BB962C8B-B14F-4D97-AF65-F5344CB8AC3E}">
        <p14:creationId xmlns:p14="http://schemas.microsoft.com/office/powerpoint/2010/main" val="28145258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8BC769-650A-4AC2-BB0A-F3AFD29A5D59}"/>
              </a:ext>
            </a:extLst>
          </p:cNvPr>
          <p:cNvSpPr>
            <a:spLocks noGrp="1"/>
          </p:cNvSpPr>
          <p:nvPr>
            <p:ph type="dt" sz="half" idx="10"/>
          </p:nvPr>
        </p:nvSpPr>
        <p:spPr/>
        <p:txBody>
          <a:bodyPr/>
          <a:lstStyle>
            <a:lvl1pPr>
              <a:defRPr/>
            </a:lvl1pPr>
          </a:lstStyle>
          <a:p>
            <a:pPr>
              <a:defRPr/>
            </a:pPr>
            <a:fld id="{EBC1C45D-40CE-40BA-BEB3-E74D97E87922}" type="datetimeFigureOut">
              <a:rPr lang="en-US"/>
              <a:pPr>
                <a:defRPr/>
              </a:pPr>
              <a:t>8/5/2024</a:t>
            </a:fld>
            <a:endParaRPr lang="en-US"/>
          </a:p>
        </p:txBody>
      </p:sp>
      <p:sp>
        <p:nvSpPr>
          <p:cNvPr id="5" name="Footer Placeholder 4">
            <a:extLst>
              <a:ext uri="{FF2B5EF4-FFF2-40B4-BE49-F238E27FC236}">
                <a16:creationId xmlns:a16="http://schemas.microsoft.com/office/drawing/2014/main" id="{E1BF1F14-6149-41E4-A04C-1BE058595E0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F477CF0-0753-43F0-A028-EC453C928971}"/>
              </a:ext>
            </a:extLst>
          </p:cNvPr>
          <p:cNvSpPr>
            <a:spLocks noGrp="1"/>
          </p:cNvSpPr>
          <p:nvPr>
            <p:ph type="sldNum" sz="quarter" idx="12"/>
          </p:nvPr>
        </p:nvSpPr>
        <p:spPr/>
        <p:txBody>
          <a:bodyPr/>
          <a:lstStyle>
            <a:lvl1pPr>
              <a:defRPr/>
            </a:lvl1pPr>
          </a:lstStyle>
          <a:p>
            <a:pPr>
              <a:defRPr/>
            </a:pPr>
            <a:fld id="{F2309C07-56C7-4489-8A6F-D52E542C97AD}" type="slidenum">
              <a:rPr lang="en-US" altLang="en-US"/>
              <a:pPr>
                <a:defRPr/>
              </a:pPr>
              <a:t>‹#›</a:t>
            </a:fld>
            <a:endParaRPr lang="en-US" altLang="en-US"/>
          </a:p>
        </p:txBody>
      </p:sp>
    </p:spTree>
    <p:extLst>
      <p:ext uri="{BB962C8B-B14F-4D97-AF65-F5344CB8AC3E}">
        <p14:creationId xmlns:p14="http://schemas.microsoft.com/office/powerpoint/2010/main" val="33972085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39813" y="2849563"/>
            <a:ext cx="13144500" cy="4754562"/>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1039813" y="7648575"/>
            <a:ext cx="13144500" cy="2500313"/>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BACD908-DF63-46B7-8430-FBFE8FB1F293}"/>
              </a:ext>
            </a:extLst>
          </p:cNvPr>
          <p:cNvSpPr>
            <a:spLocks noGrp="1"/>
          </p:cNvSpPr>
          <p:nvPr>
            <p:ph type="dt" sz="half" idx="10"/>
          </p:nvPr>
        </p:nvSpPr>
        <p:spPr/>
        <p:txBody>
          <a:bodyPr/>
          <a:lstStyle>
            <a:lvl1pPr>
              <a:defRPr/>
            </a:lvl1pPr>
          </a:lstStyle>
          <a:p>
            <a:pPr>
              <a:defRPr/>
            </a:pPr>
            <a:fld id="{241454F0-476E-44B9-805D-9DAE0E8C8F84}" type="datetimeFigureOut">
              <a:rPr lang="en-US"/>
              <a:pPr>
                <a:defRPr/>
              </a:pPr>
              <a:t>8/5/2024</a:t>
            </a:fld>
            <a:endParaRPr lang="en-US"/>
          </a:p>
        </p:txBody>
      </p:sp>
      <p:sp>
        <p:nvSpPr>
          <p:cNvPr id="5" name="Footer Placeholder 4">
            <a:extLst>
              <a:ext uri="{FF2B5EF4-FFF2-40B4-BE49-F238E27FC236}">
                <a16:creationId xmlns:a16="http://schemas.microsoft.com/office/drawing/2014/main" id="{B37F5212-D7E6-47CE-99E9-B7149A7E236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19BF119-31EE-4813-BC04-E173CAE0B5E6}"/>
              </a:ext>
            </a:extLst>
          </p:cNvPr>
          <p:cNvSpPr>
            <a:spLocks noGrp="1"/>
          </p:cNvSpPr>
          <p:nvPr>
            <p:ph type="sldNum" sz="quarter" idx="12"/>
          </p:nvPr>
        </p:nvSpPr>
        <p:spPr/>
        <p:txBody>
          <a:bodyPr/>
          <a:lstStyle>
            <a:lvl1pPr>
              <a:defRPr/>
            </a:lvl1pPr>
          </a:lstStyle>
          <a:p>
            <a:pPr>
              <a:defRPr/>
            </a:pPr>
            <a:fld id="{7AAB4378-3902-4B84-8B76-0BCA857CC2FE}" type="slidenum">
              <a:rPr lang="en-US" altLang="en-US"/>
              <a:pPr>
                <a:defRPr/>
              </a:pPr>
              <a:t>‹#›</a:t>
            </a:fld>
            <a:endParaRPr lang="en-US" altLang="en-US"/>
          </a:p>
        </p:txBody>
      </p:sp>
    </p:spTree>
    <p:extLst>
      <p:ext uri="{BB962C8B-B14F-4D97-AF65-F5344CB8AC3E}">
        <p14:creationId xmlns:p14="http://schemas.microsoft.com/office/powerpoint/2010/main" val="30719338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47750" y="3043238"/>
            <a:ext cx="6496050" cy="725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696200" y="3043238"/>
            <a:ext cx="6496050" cy="725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C0E596D0-F508-4B4C-8D0F-8E9628FE9508}"/>
              </a:ext>
            </a:extLst>
          </p:cNvPr>
          <p:cNvSpPr>
            <a:spLocks noGrp="1"/>
          </p:cNvSpPr>
          <p:nvPr>
            <p:ph type="dt" sz="half" idx="10"/>
          </p:nvPr>
        </p:nvSpPr>
        <p:spPr/>
        <p:txBody>
          <a:bodyPr/>
          <a:lstStyle>
            <a:lvl1pPr>
              <a:defRPr/>
            </a:lvl1pPr>
          </a:lstStyle>
          <a:p>
            <a:pPr>
              <a:defRPr/>
            </a:pPr>
            <a:fld id="{6319302C-2DBF-482F-A6C3-4FA9576B65D1}" type="datetimeFigureOut">
              <a:rPr lang="en-US"/>
              <a:pPr>
                <a:defRPr/>
              </a:pPr>
              <a:t>8/5/2024</a:t>
            </a:fld>
            <a:endParaRPr lang="en-US"/>
          </a:p>
        </p:txBody>
      </p:sp>
      <p:sp>
        <p:nvSpPr>
          <p:cNvPr id="6" name="Footer Placeholder 4">
            <a:extLst>
              <a:ext uri="{FF2B5EF4-FFF2-40B4-BE49-F238E27FC236}">
                <a16:creationId xmlns:a16="http://schemas.microsoft.com/office/drawing/2014/main" id="{4552C43B-6775-4699-90B0-AB905CF6F2A0}"/>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1B7E7374-E63F-4466-BB95-FE0DC9F0D7F8}"/>
              </a:ext>
            </a:extLst>
          </p:cNvPr>
          <p:cNvSpPr>
            <a:spLocks noGrp="1"/>
          </p:cNvSpPr>
          <p:nvPr>
            <p:ph type="sldNum" sz="quarter" idx="12"/>
          </p:nvPr>
        </p:nvSpPr>
        <p:spPr/>
        <p:txBody>
          <a:bodyPr/>
          <a:lstStyle>
            <a:lvl1pPr>
              <a:defRPr/>
            </a:lvl1pPr>
          </a:lstStyle>
          <a:p>
            <a:pPr>
              <a:defRPr/>
            </a:pPr>
            <a:fld id="{9E71894A-45D4-4829-993D-97AB32233985}" type="slidenum">
              <a:rPr lang="en-US" altLang="en-US"/>
              <a:pPr>
                <a:defRPr/>
              </a:pPr>
              <a:t>‹#›</a:t>
            </a:fld>
            <a:endParaRPr lang="en-US" altLang="en-US"/>
          </a:p>
        </p:txBody>
      </p:sp>
    </p:spTree>
    <p:extLst>
      <p:ext uri="{BB962C8B-B14F-4D97-AF65-F5344CB8AC3E}">
        <p14:creationId xmlns:p14="http://schemas.microsoft.com/office/powerpoint/2010/main" val="28072293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49338" y="608013"/>
            <a:ext cx="13144500" cy="2209800"/>
          </a:xfrm>
        </p:spPr>
        <p:txBody>
          <a:bodyPr/>
          <a:lstStyle/>
          <a:p>
            <a:r>
              <a:rPr lang="en-US"/>
              <a:t>Click to edit Master title style</a:t>
            </a:r>
          </a:p>
        </p:txBody>
      </p:sp>
      <p:sp>
        <p:nvSpPr>
          <p:cNvPr id="3" name="Text Placeholder 2"/>
          <p:cNvSpPr>
            <a:spLocks noGrp="1"/>
          </p:cNvSpPr>
          <p:nvPr>
            <p:ph type="body" idx="1"/>
          </p:nvPr>
        </p:nvSpPr>
        <p:spPr>
          <a:xfrm>
            <a:off x="1049338" y="2801938"/>
            <a:ext cx="6448425" cy="137318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49338" y="4175125"/>
            <a:ext cx="6448425" cy="6140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7715250" y="2801938"/>
            <a:ext cx="6478588" cy="137318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715250" y="4175125"/>
            <a:ext cx="6478588" cy="6140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00AA2053-C45C-4F5E-941A-373385F2A519}"/>
              </a:ext>
            </a:extLst>
          </p:cNvPr>
          <p:cNvSpPr>
            <a:spLocks noGrp="1"/>
          </p:cNvSpPr>
          <p:nvPr>
            <p:ph type="dt" sz="half" idx="10"/>
          </p:nvPr>
        </p:nvSpPr>
        <p:spPr/>
        <p:txBody>
          <a:bodyPr/>
          <a:lstStyle>
            <a:lvl1pPr>
              <a:defRPr/>
            </a:lvl1pPr>
          </a:lstStyle>
          <a:p>
            <a:pPr>
              <a:defRPr/>
            </a:pPr>
            <a:fld id="{154F9A08-65D9-44B8-ACFD-01A0C79EC646}" type="datetimeFigureOut">
              <a:rPr lang="en-US"/>
              <a:pPr>
                <a:defRPr/>
              </a:pPr>
              <a:t>8/5/2024</a:t>
            </a:fld>
            <a:endParaRPr lang="en-US"/>
          </a:p>
        </p:txBody>
      </p:sp>
      <p:sp>
        <p:nvSpPr>
          <p:cNvPr id="8" name="Footer Placeholder 4">
            <a:extLst>
              <a:ext uri="{FF2B5EF4-FFF2-40B4-BE49-F238E27FC236}">
                <a16:creationId xmlns:a16="http://schemas.microsoft.com/office/drawing/2014/main" id="{851D5660-D306-49C8-A1C0-98D20999DB3A}"/>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42EA9F18-26AC-4FBA-91FE-CD955B10C69F}"/>
              </a:ext>
            </a:extLst>
          </p:cNvPr>
          <p:cNvSpPr>
            <a:spLocks noGrp="1"/>
          </p:cNvSpPr>
          <p:nvPr>
            <p:ph type="sldNum" sz="quarter" idx="12"/>
          </p:nvPr>
        </p:nvSpPr>
        <p:spPr/>
        <p:txBody>
          <a:bodyPr/>
          <a:lstStyle>
            <a:lvl1pPr>
              <a:defRPr/>
            </a:lvl1pPr>
          </a:lstStyle>
          <a:p>
            <a:pPr>
              <a:defRPr/>
            </a:pPr>
            <a:fld id="{F9982233-0A38-4AFF-A3C0-28F6169B33E1}" type="slidenum">
              <a:rPr lang="en-US" altLang="en-US"/>
              <a:pPr>
                <a:defRPr/>
              </a:pPr>
              <a:t>‹#›</a:t>
            </a:fld>
            <a:endParaRPr lang="en-US" altLang="en-US"/>
          </a:p>
        </p:txBody>
      </p:sp>
    </p:spTree>
    <p:extLst>
      <p:ext uri="{BB962C8B-B14F-4D97-AF65-F5344CB8AC3E}">
        <p14:creationId xmlns:p14="http://schemas.microsoft.com/office/powerpoint/2010/main" val="34423098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16CF92FB-7CB1-468D-9912-E50E61A430C0}"/>
              </a:ext>
            </a:extLst>
          </p:cNvPr>
          <p:cNvSpPr>
            <a:spLocks noGrp="1"/>
          </p:cNvSpPr>
          <p:nvPr>
            <p:ph type="dt" sz="half" idx="10"/>
          </p:nvPr>
        </p:nvSpPr>
        <p:spPr/>
        <p:txBody>
          <a:bodyPr/>
          <a:lstStyle>
            <a:lvl1pPr>
              <a:defRPr/>
            </a:lvl1pPr>
          </a:lstStyle>
          <a:p>
            <a:pPr>
              <a:defRPr/>
            </a:pPr>
            <a:fld id="{1D3E9BB1-9EC8-4BE1-9044-6E8DB3BDBB63}" type="datetimeFigureOut">
              <a:rPr lang="en-US"/>
              <a:pPr>
                <a:defRPr/>
              </a:pPr>
              <a:t>8/5/2024</a:t>
            </a:fld>
            <a:endParaRPr lang="en-US"/>
          </a:p>
        </p:txBody>
      </p:sp>
      <p:sp>
        <p:nvSpPr>
          <p:cNvPr id="4" name="Footer Placeholder 4">
            <a:extLst>
              <a:ext uri="{FF2B5EF4-FFF2-40B4-BE49-F238E27FC236}">
                <a16:creationId xmlns:a16="http://schemas.microsoft.com/office/drawing/2014/main" id="{AC349293-3AD9-4078-86BD-2729CEA63446}"/>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A0022E4E-9C3E-4399-8A62-193501BC4E52}"/>
              </a:ext>
            </a:extLst>
          </p:cNvPr>
          <p:cNvSpPr>
            <a:spLocks noGrp="1"/>
          </p:cNvSpPr>
          <p:nvPr>
            <p:ph type="sldNum" sz="quarter" idx="12"/>
          </p:nvPr>
        </p:nvSpPr>
        <p:spPr/>
        <p:txBody>
          <a:bodyPr/>
          <a:lstStyle>
            <a:lvl1pPr>
              <a:defRPr/>
            </a:lvl1pPr>
          </a:lstStyle>
          <a:p>
            <a:pPr>
              <a:defRPr/>
            </a:pPr>
            <a:fld id="{B97F6220-FE3C-4289-AB81-5A2B1262A5DB}" type="slidenum">
              <a:rPr lang="en-US" altLang="en-US"/>
              <a:pPr>
                <a:defRPr/>
              </a:pPr>
              <a:t>‹#›</a:t>
            </a:fld>
            <a:endParaRPr lang="en-US" altLang="en-US"/>
          </a:p>
        </p:txBody>
      </p:sp>
    </p:spTree>
    <p:extLst>
      <p:ext uri="{BB962C8B-B14F-4D97-AF65-F5344CB8AC3E}">
        <p14:creationId xmlns:p14="http://schemas.microsoft.com/office/powerpoint/2010/main" val="15037467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29F3236C-8245-4A06-8FA9-2E95F8B520E7}"/>
              </a:ext>
            </a:extLst>
          </p:cNvPr>
          <p:cNvSpPr>
            <a:spLocks noGrp="1"/>
          </p:cNvSpPr>
          <p:nvPr>
            <p:ph type="dt" sz="half" idx="10"/>
          </p:nvPr>
        </p:nvSpPr>
        <p:spPr/>
        <p:txBody>
          <a:bodyPr/>
          <a:lstStyle>
            <a:lvl1pPr>
              <a:defRPr/>
            </a:lvl1pPr>
          </a:lstStyle>
          <a:p>
            <a:pPr>
              <a:defRPr/>
            </a:pPr>
            <a:fld id="{00510E3F-469C-4EF0-A3DA-890FEB81DA7E}" type="datetimeFigureOut">
              <a:rPr lang="en-US"/>
              <a:pPr>
                <a:defRPr/>
              </a:pPr>
              <a:t>8/5/2024</a:t>
            </a:fld>
            <a:endParaRPr lang="en-US"/>
          </a:p>
        </p:txBody>
      </p:sp>
      <p:sp>
        <p:nvSpPr>
          <p:cNvPr id="3" name="Footer Placeholder 4">
            <a:extLst>
              <a:ext uri="{FF2B5EF4-FFF2-40B4-BE49-F238E27FC236}">
                <a16:creationId xmlns:a16="http://schemas.microsoft.com/office/drawing/2014/main" id="{DF0E24F0-5E17-4CE4-919B-9663A5FE692A}"/>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FC6A5216-3FFA-41B8-B643-121DB62EA218}"/>
              </a:ext>
            </a:extLst>
          </p:cNvPr>
          <p:cNvSpPr>
            <a:spLocks noGrp="1"/>
          </p:cNvSpPr>
          <p:nvPr>
            <p:ph type="sldNum" sz="quarter" idx="12"/>
          </p:nvPr>
        </p:nvSpPr>
        <p:spPr/>
        <p:txBody>
          <a:bodyPr/>
          <a:lstStyle>
            <a:lvl1pPr>
              <a:defRPr/>
            </a:lvl1pPr>
          </a:lstStyle>
          <a:p>
            <a:pPr>
              <a:defRPr/>
            </a:pPr>
            <a:fld id="{9169AC39-C123-409E-838A-5D1D51FA7D6D}" type="slidenum">
              <a:rPr lang="en-US" altLang="en-US"/>
              <a:pPr>
                <a:defRPr/>
              </a:pPr>
              <a:t>‹#›</a:t>
            </a:fld>
            <a:endParaRPr lang="en-US" altLang="en-US"/>
          </a:p>
        </p:txBody>
      </p:sp>
    </p:spTree>
    <p:extLst>
      <p:ext uri="{BB962C8B-B14F-4D97-AF65-F5344CB8AC3E}">
        <p14:creationId xmlns:p14="http://schemas.microsoft.com/office/powerpoint/2010/main" val="8490182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49338" y="762000"/>
            <a:ext cx="4916487" cy="26670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6478588" y="1646238"/>
            <a:ext cx="7715250" cy="81216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049338" y="3429000"/>
            <a:ext cx="4916487" cy="6353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478BB137-BB02-44BC-A3F6-1B45B6C3FDE9}"/>
              </a:ext>
            </a:extLst>
          </p:cNvPr>
          <p:cNvSpPr>
            <a:spLocks noGrp="1"/>
          </p:cNvSpPr>
          <p:nvPr>
            <p:ph type="dt" sz="half" idx="10"/>
          </p:nvPr>
        </p:nvSpPr>
        <p:spPr/>
        <p:txBody>
          <a:bodyPr/>
          <a:lstStyle>
            <a:lvl1pPr>
              <a:defRPr/>
            </a:lvl1pPr>
          </a:lstStyle>
          <a:p>
            <a:pPr>
              <a:defRPr/>
            </a:pPr>
            <a:fld id="{FB43C8BB-F9D1-40BA-B662-90C6D8EB362B}" type="datetimeFigureOut">
              <a:rPr lang="en-US"/>
              <a:pPr>
                <a:defRPr/>
              </a:pPr>
              <a:t>8/5/2024</a:t>
            </a:fld>
            <a:endParaRPr lang="en-US"/>
          </a:p>
        </p:txBody>
      </p:sp>
      <p:sp>
        <p:nvSpPr>
          <p:cNvPr id="6" name="Footer Placeholder 4">
            <a:extLst>
              <a:ext uri="{FF2B5EF4-FFF2-40B4-BE49-F238E27FC236}">
                <a16:creationId xmlns:a16="http://schemas.microsoft.com/office/drawing/2014/main" id="{C94ED8E4-1377-4D0C-8690-70C6F85C186E}"/>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12B99085-A9F2-404C-9D29-BCA39A2FFE88}"/>
              </a:ext>
            </a:extLst>
          </p:cNvPr>
          <p:cNvSpPr>
            <a:spLocks noGrp="1"/>
          </p:cNvSpPr>
          <p:nvPr>
            <p:ph type="sldNum" sz="quarter" idx="12"/>
          </p:nvPr>
        </p:nvSpPr>
        <p:spPr/>
        <p:txBody>
          <a:bodyPr/>
          <a:lstStyle>
            <a:lvl1pPr>
              <a:defRPr/>
            </a:lvl1pPr>
          </a:lstStyle>
          <a:p>
            <a:pPr>
              <a:defRPr/>
            </a:pPr>
            <a:fld id="{2B2C26F2-6EDE-4F16-9006-45586FC92AE2}" type="slidenum">
              <a:rPr lang="en-US" altLang="en-US"/>
              <a:pPr>
                <a:defRPr/>
              </a:pPr>
              <a:t>‹#›</a:t>
            </a:fld>
            <a:endParaRPr lang="en-US" altLang="en-US"/>
          </a:p>
        </p:txBody>
      </p:sp>
    </p:spTree>
    <p:extLst>
      <p:ext uri="{BB962C8B-B14F-4D97-AF65-F5344CB8AC3E}">
        <p14:creationId xmlns:p14="http://schemas.microsoft.com/office/powerpoint/2010/main" val="3161819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EB66DE-6C37-455A-9072-6398DBE3C071}"/>
              </a:ext>
            </a:extLst>
          </p:cNvPr>
          <p:cNvSpPr>
            <a:spLocks noGrp="1"/>
          </p:cNvSpPr>
          <p:nvPr>
            <p:ph type="dt" sz="half" idx="10"/>
          </p:nvPr>
        </p:nvSpPr>
        <p:spPr/>
        <p:txBody>
          <a:bodyPr/>
          <a:lstStyle>
            <a:lvl1pPr>
              <a:defRPr/>
            </a:lvl1pPr>
          </a:lstStyle>
          <a:p>
            <a:pPr>
              <a:defRPr/>
            </a:pPr>
            <a:fld id="{C31447B3-6FAB-494C-9459-DE3897BA288F}" type="datetimeFigureOut">
              <a:rPr lang="en-US"/>
              <a:pPr>
                <a:defRPr/>
              </a:pPr>
              <a:t>8/5/2024</a:t>
            </a:fld>
            <a:endParaRPr lang="en-US"/>
          </a:p>
        </p:txBody>
      </p:sp>
      <p:sp>
        <p:nvSpPr>
          <p:cNvPr id="5" name="Footer Placeholder 4">
            <a:extLst>
              <a:ext uri="{FF2B5EF4-FFF2-40B4-BE49-F238E27FC236}">
                <a16:creationId xmlns:a16="http://schemas.microsoft.com/office/drawing/2014/main" id="{9C49F158-7B7F-4FBF-AF1A-86B377F2CC9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AD5E295-4C81-4CC6-B9F8-EFF5132634C9}"/>
              </a:ext>
            </a:extLst>
          </p:cNvPr>
          <p:cNvSpPr>
            <a:spLocks noGrp="1"/>
          </p:cNvSpPr>
          <p:nvPr>
            <p:ph type="sldNum" sz="quarter" idx="12"/>
          </p:nvPr>
        </p:nvSpPr>
        <p:spPr/>
        <p:txBody>
          <a:bodyPr/>
          <a:lstStyle>
            <a:lvl1pPr>
              <a:defRPr/>
            </a:lvl1pPr>
          </a:lstStyle>
          <a:p>
            <a:pPr>
              <a:defRPr/>
            </a:pPr>
            <a:fld id="{BEC3BD28-F0F7-4A55-A094-4C40416288D7}" type="slidenum">
              <a:rPr lang="en-US" altLang="en-US"/>
              <a:pPr>
                <a:defRPr/>
              </a:pPr>
              <a:t>‹#›</a:t>
            </a:fld>
            <a:endParaRPr lang="en-US" altLang="en-US"/>
          </a:p>
        </p:txBody>
      </p:sp>
    </p:spTree>
    <p:extLst>
      <p:ext uri="{BB962C8B-B14F-4D97-AF65-F5344CB8AC3E}">
        <p14:creationId xmlns:p14="http://schemas.microsoft.com/office/powerpoint/2010/main" val="40390713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49338" y="762000"/>
            <a:ext cx="4916487" cy="26670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6478588" y="1646238"/>
            <a:ext cx="7715250" cy="812165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049338" y="3429000"/>
            <a:ext cx="4916487" cy="6353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F70C0A14-C997-4BD0-B1EB-5CF065D93518}"/>
              </a:ext>
            </a:extLst>
          </p:cNvPr>
          <p:cNvSpPr>
            <a:spLocks noGrp="1"/>
          </p:cNvSpPr>
          <p:nvPr>
            <p:ph type="dt" sz="half" idx="10"/>
          </p:nvPr>
        </p:nvSpPr>
        <p:spPr/>
        <p:txBody>
          <a:bodyPr/>
          <a:lstStyle>
            <a:lvl1pPr>
              <a:defRPr/>
            </a:lvl1pPr>
          </a:lstStyle>
          <a:p>
            <a:pPr>
              <a:defRPr/>
            </a:pPr>
            <a:fld id="{DD4A2850-AE02-4BD2-859B-60480D49BAE3}" type="datetimeFigureOut">
              <a:rPr lang="en-US"/>
              <a:pPr>
                <a:defRPr/>
              </a:pPr>
              <a:t>8/5/2024</a:t>
            </a:fld>
            <a:endParaRPr lang="en-US"/>
          </a:p>
        </p:txBody>
      </p:sp>
      <p:sp>
        <p:nvSpPr>
          <p:cNvPr id="6" name="Footer Placeholder 4">
            <a:extLst>
              <a:ext uri="{FF2B5EF4-FFF2-40B4-BE49-F238E27FC236}">
                <a16:creationId xmlns:a16="http://schemas.microsoft.com/office/drawing/2014/main" id="{9B19FD51-330D-48A6-8E50-B8E2FEC0604B}"/>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A61652C7-BBDC-4BBF-8C36-1FBE8FEEA8B1}"/>
              </a:ext>
            </a:extLst>
          </p:cNvPr>
          <p:cNvSpPr>
            <a:spLocks noGrp="1"/>
          </p:cNvSpPr>
          <p:nvPr>
            <p:ph type="sldNum" sz="quarter" idx="12"/>
          </p:nvPr>
        </p:nvSpPr>
        <p:spPr/>
        <p:txBody>
          <a:bodyPr/>
          <a:lstStyle>
            <a:lvl1pPr>
              <a:defRPr/>
            </a:lvl1pPr>
          </a:lstStyle>
          <a:p>
            <a:pPr>
              <a:defRPr/>
            </a:pPr>
            <a:fld id="{C9818E90-793F-4911-AC7A-87325DA03E4C}" type="slidenum">
              <a:rPr lang="en-US" altLang="en-US"/>
              <a:pPr>
                <a:defRPr/>
              </a:pPr>
              <a:t>‹#›</a:t>
            </a:fld>
            <a:endParaRPr lang="en-US" altLang="en-US"/>
          </a:p>
        </p:txBody>
      </p:sp>
    </p:spTree>
    <p:extLst>
      <p:ext uri="{BB962C8B-B14F-4D97-AF65-F5344CB8AC3E}">
        <p14:creationId xmlns:p14="http://schemas.microsoft.com/office/powerpoint/2010/main" val="29836045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F878D7-2966-4E09-80E5-F8AC894D0E98}"/>
              </a:ext>
            </a:extLst>
          </p:cNvPr>
          <p:cNvSpPr>
            <a:spLocks noGrp="1"/>
          </p:cNvSpPr>
          <p:nvPr>
            <p:ph type="dt" sz="half" idx="10"/>
          </p:nvPr>
        </p:nvSpPr>
        <p:spPr/>
        <p:txBody>
          <a:bodyPr/>
          <a:lstStyle>
            <a:lvl1pPr>
              <a:defRPr/>
            </a:lvl1pPr>
          </a:lstStyle>
          <a:p>
            <a:pPr>
              <a:defRPr/>
            </a:pPr>
            <a:fld id="{585CE522-9FF9-489D-8A2F-4AA7C1E64CF8}" type="datetimeFigureOut">
              <a:rPr lang="en-US"/>
              <a:pPr>
                <a:defRPr/>
              </a:pPr>
              <a:t>8/5/2024</a:t>
            </a:fld>
            <a:endParaRPr lang="en-US"/>
          </a:p>
        </p:txBody>
      </p:sp>
      <p:sp>
        <p:nvSpPr>
          <p:cNvPr id="5" name="Footer Placeholder 4">
            <a:extLst>
              <a:ext uri="{FF2B5EF4-FFF2-40B4-BE49-F238E27FC236}">
                <a16:creationId xmlns:a16="http://schemas.microsoft.com/office/drawing/2014/main" id="{CA916646-9056-46B7-A8AD-2FDCCC9AB10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FDAA089-327F-4D7A-ACED-F03C643897D5}"/>
              </a:ext>
            </a:extLst>
          </p:cNvPr>
          <p:cNvSpPr>
            <a:spLocks noGrp="1"/>
          </p:cNvSpPr>
          <p:nvPr>
            <p:ph type="sldNum" sz="quarter" idx="12"/>
          </p:nvPr>
        </p:nvSpPr>
        <p:spPr/>
        <p:txBody>
          <a:bodyPr/>
          <a:lstStyle>
            <a:lvl1pPr>
              <a:defRPr/>
            </a:lvl1pPr>
          </a:lstStyle>
          <a:p>
            <a:pPr>
              <a:defRPr/>
            </a:pPr>
            <a:fld id="{08BDC453-0450-4E1D-B285-DDF73659D7CC}" type="slidenum">
              <a:rPr lang="en-US" altLang="en-US"/>
              <a:pPr>
                <a:defRPr/>
              </a:pPr>
              <a:t>‹#›</a:t>
            </a:fld>
            <a:endParaRPr lang="en-US" altLang="en-US"/>
          </a:p>
        </p:txBody>
      </p:sp>
    </p:spTree>
    <p:extLst>
      <p:ext uri="{BB962C8B-B14F-4D97-AF65-F5344CB8AC3E}">
        <p14:creationId xmlns:p14="http://schemas.microsoft.com/office/powerpoint/2010/main" val="24562528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906125" y="608013"/>
            <a:ext cx="3286125" cy="96869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47750" y="608013"/>
            <a:ext cx="9705975" cy="96869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158CEE-9B23-46DA-B2EA-7F9684CF85DE}"/>
              </a:ext>
            </a:extLst>
          </p:cNvPr>
          <p:cNvSpPr>
            <a:spLocks noGrp="1"/>
          </p:cNvSpPr>
          <p:nvPr>
            <p:ph type="dt" sz="half" idx="10"/>
          </p:nvPr>
        </p:nvSpPr>
        <p:spPr/>
        <p:txBody>
          <a:bodyPr/>
          <a:lstStyle>
            <a:lvl1pPr>
              <a:defRPr/>
            </a:lvl1pPr>
          </a:lstStyle>
          <a:p>
            <a:pPr>
              <a:defRPr/>
            </a:pPr>
            <a:fld id="{A4FF61F2-661A-453A-BCFD-114D75356EF0}" type="datetimeFigureOut">
              <a:rPr lang="en-US"/>
              <a:pPr>
                <a:defRPr/>
              </a:pPr>
              <a:t>8/5/2024</a:t>
            </a:fld>
            <a:endParaRPr lang="en-US"/>
          </a:p>
        </p:txBody>
      </p:sp>
      <p:sp>
        <p:nvSpPr>
          <p:cNvPr id="5" name="Footer Placeholder 4">
            <a:extLst>
              <a:ext uri="{FF2B5EF4-FFF2-40B4-BE49-F238E27FC236}">
                <a16:creationId xmlns:a16="http://schemas.microsoft.com/office/drawing/2014/main" id="{C6EF0B62-EBBF-472A-8CE5-9713B6D2011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0C1C911-0492-4E25-8300-295738884CC0}"/>
              </a:ext>
            </a:extLst>
          </p:cNvPr>
          <p:cNvSpPr>
            <a:spLocks noGrp="1"/>
          </p:cNvSpPr>
          <p:nvPr>
            <p:ph type="sldNum" sz="quarter" idx="12"/>
          </p:nvPr>
        </p:nvSpPr>
        <p:spPr/>
        <p:txBody>
          <a:bodyPr/>
          <a:lstStyle>
            <a:lvl1pPr>
              <a:defRPr/>
            </a:lvl1pPr>
          </a:lstStyle>
          <a:p>
            <a:pPr>
              <a:defRPr/>
            </a:pPr>
            <a:fld id="{BAA1308A-17C4-4E54-82C9-C175E679F735}" type="slidenum">
              <a:rPr lang="en-US" altLang="en-US"/>
              <a:pPr>
                <a:defRPr/>
              </a:pPr>
              <a:t>‹#›</a:t>
            </a:fld>
            <a:endParaRPr lang="en-US" altLang="en-US"/>
          </a:p>
        </p:txBody>
      </p:sp>
    </p:spTree>
    <p:extLst>
      <p:ext uri="{BB962C8B-B14F-4D97-AF65-F5344CB8AC3E}">
        <p14:creationId xmlns:p14="http://schemas.microsoft.com/office/powerpoint/2010/main" val="3774783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905000" y="1870075"/>
            <a:ext cx="11430000" cy="3979863"/>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905000" y="6003925"/>
            <a:ext cx="11430000" cy="275907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BD6A74E-F302-43AC-B697-90941AFA71BD}"/>
              </a:ext>
            </a:extLst>
          </p:cNvPr>
          <p:cNvSpPr>
            <a:spLocks noGrp="1"/>
          </p:cNvSpPr>
          <p:nvPr>
            <p:ph type="dt" sz="half" idx="10"/>
          </p:nvPr>
        </p:nvSpPr>
        <p:spPr/>
        <p:txBody>
          <a:bodyPr/>
          <a:lstStyle>
            <a:lvl1pPr>
              <a:defRPr/>
            </a:lvl1pPr>
          </a:lstStyle>
          <a:p>
            <a:pPr>
              <a:defRPr/>
            </a:pPr>
            <a:fld id="{7D45D30D-FAAC-4FAB-8154-AEE6A3ACDBB8}" type="datetimeFigureOut">
              <a:rPr lang="en-US"/>
              <a:pPr>
                <a:defRPr/>
              </a:pPr>
              <a:t>8/5/2024</a:t>
            </a:fld>
            <a:endParaRPr lang="en-US"/>
          </a:p>
        </p:txBody>
      </p:sp>
      <p:sp>
        <p:nvSpPr>
          <p:cNvPr id="5" name="Footer Placeholder 4">
            <a:extLst>
              <a:ext uri="{FF2B5EF4-FFF2-40B4-BE49-F238E27FC236}">
                <a16:creationId xmlns:a16="http://schemas.microsoft.com/office/drawing/2014/main" id="{4928D06F-E909-4DBA-A121-2DB5FAD70A7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87BD225-AF93-4BDF-9052-EA520E2B400E}"/>
              </a:ext>
            </a:extLst>
          </p:cNvPr>
          <p:cNvSpPr>
            <a:spLocks noGrp="1"/>
          </p:cNvSpPr>
          <p:nvPr>
            <p:ph type="sldNum" sz="quarter" idx="12"/>
          </p:nvPr>
        </p:nvSpPr>
        <p:spPr/>
        <p:txBody>
          <a:bodyPr/>
          <a:lstStyle>
            <a:lvl1pPr>
              <a:defRPr/>
            </a:lvl1pPr>
          </a:lstStyle>
          <a:p>
            <a:pPr>
              <a:defRPr/>
            </a:pPr>
            <a:fld id="{A68CC3D6-8E42-45C5-956E-F91AE1DCC4A1}" type="slidenum">
              <a:rPr lang="en-US" altLang="en-US"/>
              <a:pPr>
                <a:defRPr/>
              </a:pPr>
              <a:t>‹#›</a:t>
            </a:fld>
            <a:endParaRPr lang="en-US" altLang="en-US"/>
          </a:p>
        </p:txBody>
      </p:sp>
    </p:spTree>
    <p:extLst>
      <p:ext uri="{BB962C8B-B14F-4D97-AF65-F5344CB8AC3E}">
        <p14:creationId xmlns:p14="http://schemas.microsoft.com/office/powerpoint/2010/main" val="32372792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C987A0-7B5B-4759-8F73-3B95625C34B6}"/>
              </a:ext>
            </a:extLst>
          </p:cNvPr>
          <p:cNvSpPr>
            <a:spLocks noGrp="1"/>
          </p:cNvSpPr>
          <p:nvPr>
            <p:ph type="dt" sz="half" idx="10"/>
          </p:nvPr>
        </p:nvSpPr>
        <p:spPr/>
        <p:txBody>
          <a:bodyPr/>
          <a:lstStyle>
            <a:lvl1pPr>
              <a:defRPr/>
            </a:lvl1pPr>
          </a:lstStyle>
          <a:p>
            <a:pPr>
              <a:defRPr/>
            </a:pPr>
            <a:fld id="{6A16A9B7-8852-4D07-BC94-B41F09502EE4}" type="datetimeFigureOut">
              <a:rPr lang="en-US"/>
              <a:pPr>
                <a:defRPr/>
              </a:pPr>
              <a:t>8/5/2024</a:t>
            </a:fld>
            <a:endParaRPr lang="en-US"/>
          </a:p>
        </p:txBody>
      </p:sp>
      <p:sp>
        <p:nvSpPr>
          <p:cNvPr id="5" name="Footer Placeholder 4">
            <a:extLst>
              <a:ext uri="{FF2B5EF4-FFF2-40B4-BE49-F238E27FC236}">
                <a16:creationId xmlns:a16="http://schemas.microsoft.com/office/drawing/2014/main" id="{2F589E61-83BD-49AE-8153-62D5D3887E6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954D2D8-A1B1-4E4B-9B76-49191C175562}"/>
              </a:ext>
            </a:extLst>
          </p:cNvPr>
          <p:cNvSpPr>
            <a:spLocks noGrp="1"/>
          </p:cNvSpPr>
          <p:nvPr>
            <p:ph type="sldNum" sz="quarter" idx="12"/>
          </p:nvPr>
        </p:nvSpPr>
        <p:spPr/>
        <p:txBody>
          <a:bodyPr/>
          <a:lstStyle>
            <a:lvl1pPr>
              <a:defRPr/>
            </a:lvl1pPr>
          </a:lstStyle>
          <a:p>
            <a:pPr>
              <a:defRPr/>
            </a:pPr>
            <a:fld id="{D192E202-A184-46A5-B818-BFC649A20A85}" type="slidenum">
              <a:rPr lang="en-US" altLang="en-US"/>
              <a:pPr>
                <a:defRPr/>
              </a:pPr>
              <a:t>‹#›</a:t>
            </a:fld>
            <a:endParaRPr lang="en-US" altLang="en-US"/>
          </a:p>
        </p:txBody>
      </p:sp>
    </p:spTree>
    <p:extLst>
      <p:ext uri="{BB962C8B-B14F-4D97-AF65-F5344CB8AC3E}">
        <p14:creationId xmlns:p14="http://schemas.microsoft.com/office/powerpoint/2010/main" val="418347432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39813" y="2849563"/>
            <a:ext cx="13144500" cy="4754562"/>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1039813" y="7648575"/>
            <a:ext cx="13144500" cy="2500313"/>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9867639-70ED-4462-A5BC-027CA621D773}"/>
              </a:ext>
            </a:extLst>
          </p:cNvPr>
          <p:cNvSpPr>
            <a:spLocks noGrp="1"/>
          </p:cNvSpPr>
          <p:nvPr>
            <p:ph type="dt" sz="half" idx="10"/>
          </p:nvPr>
        </p:nvSpPr>
        <p:spPr/>
        <p:txBody>
          <a:bodyPr/>
          <a:lstStyle>
            <a:lvl1pPr>
              <a:defRPr/>
            </a:lvl1pPr>
          </a:lstStyle>
          <a:p>
            <a:pPr>
              <a:defRPr/>
            </a:pPr>
            <a:fld id="{0EF54EF3-0D0F-487A-A3E1-4917821ED1D6}" type="datetimeFigureOut">
              <a:rPr lang="en-US"/>
              <a:pPr>
                <a:defRPr/>
              </a:pPr>
              <a:t>8/5/2024</a:t>
            </a:fld>
            <a:endParaRPr lang="en-US"/>
          </a:p>
        </p:txBody>
      </p:sp>
      <p:sp>
        <p:nvSpPr>
          <p:cNvPr id="5" name="Footer Placeholder 4">
            <a:extLst>
              <a:ext uri="{FF2B5EF4-FFF2-40B4-BE49-F238E27FC236}">
                <a16:creationId xmlns:a16="http://schemas.microsoft.com/office/drawing/2014/main" id="{03D61098-F2B6-4B8A-85EC-919A25A028D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1D1F271-CBB3-4AB8-BD33-8652B838404B}"/>
              </a:ext>
            </a:extLst>
          </p:cNvPr>
          <p:cNvSpPr>
            <a:spLocks noGrp="1"/>
          </p:cNvSpPr>
          <p:nvPr>
            <p:ph type="sldNum" sz="quarter" idx="12"/>
          </p:nvPr>
        </p:nvSpPr>
        <p:spPr/>
        <p:txBody>
          <a:bodyPr/>
          <a:lstStyle>
            <a:lvl1pPr>
              <a:defRPr/>
            </a:lvl1pPr>
          </a:lstStyle>
          <a:p>
            <a:pPr>
              <a:defRPr/>
            </a:pPr>
            <a:fld id="{6370DA56-9476-4556-A8ED-639D64E9456D}" type="slidenum">
              <a:rPr lang="en-US" altLang="en-US"/>
              <a:pPr>
                <a:defRPr/>
              </a:pPr>
              <a:t>‹#›</a:t>
            </a:fld>
            <a:endParaRPr lang="en-US" altLang="en-US"/>
          </a:p>
        </p:txBody>
      </p:sp>
    </p:spTree>
    <p:extLst>
      <p:ext uri="{BB962C8B-B14F-4D97-AF65-F5344CB8AC3E}">
        <p14:creationId xmlns:p14="http://schemas.microsoft.com/office/powerpoint/2010/main" val="35625781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47750" y="3043238"/>
            <a:ext cx="6496050" cy="725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696200" y="3043238"/>
            <a:ext cx="6496050" cy="725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FB947571-1C26-4D75-B3F4-6277063B75E2}"/>
              </a:ext>
            </a:extLst>
          </p:cNvPr>
          <p:cNvSpPr>
            <a:spLocks noGrp="1"/>
          </p:cNvSpPr>
          <p:nvPr>
            <p:ph type="dt" sz="half" idx="10"/>
          </p:nvPr>
        </p:nvSpPr>
        <p:spPr/>
        <p:txBody>
          <a:bodyPr/>
          <a:lstStyle>
            <a:lvl1pPr>
              <a:defRPr/>
            </a:lvl1pPr>
          </a:lstStyle>
          <a:p>
            <a:pPr>
              <a:defRPr/>
            </a:pPr>
            <a:fld id="{1A686646-3B5A-4D65-9BBA-4678F019900C}" type="datetimeFigureOut">
              <a:rPr lang="en-US"/>
              <a:pPr>
                <a:defRPr/>
              </a:pPr>
              <a:t>8/5/2024</a:t>
            </a:fld>
            <a:endParaRPr lang="en-US"/>
          </a:p>
        </p:txBody>
      </p:sp>
      <p:sp>
        <p:nvSpPr>
          <p:cNvPr id="6" name="Footer Placeholder 4">
            <a:extLst>
              <a:ext uri="{FF2B5EF4-FFF2-40B4-BE49-F238E27FC236}">
                <a16:creationId xmlns:a16="http://schemas.microsoft.com/office/drawing/2014/main" id="{656FF0B8-53B7-4564-9B9F-4CB637C3D120}"/>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12A23D83-56D0-461A-92EC-435200FE9808}"/>
              </a:ext>
            </a:extLst>
          </p:cNvPr>
          <p:cNvSpPr>
            <a:spLocks noGrp="1"/>
          </p:cNvSpPr>
          <p:nvPr>
            <p:ph type="sldNum" sz="quarter" idx="12"/>
          </p:nvPr>
        </p:nvSpPr>
        <p:spPr/>
        <p:txBody>
          <a:bodyPr/>
          <a:lstStyle>
            <a:lvl1pPr>
              <a:defRPr/>
            </a:lvl1pPr>
          </a:lstStyle>
          <a:p>
            <a:pPr>
              <a:defRPr/>
            </a:pPr>
            <a:fld id="{B74C7C3A-08F6-407A-AD5B-F4C85739B515}" type="slidenum">
              <a:rPr lang="en-US" altLang="en-US"/>
              <a:pPr>
                <a:defRPr/>
              </a:pPr>
              <a:t>‹#›</a:t>
            </a:fld>
            <a:endParaRPr lang="en-US" altLang="en-US"/>
          </a:p>
        </p:txBody>
      </p:sp>
    </p:spTree>
    <p:extLst>
      <p:ext uri="{BB962C8B-B14F-4D97-AF65-F5344CB8AC3E}">
        <p14:creationId xmlns:p14="http://schemas.microsoft.com/office/powerpoint/2010/main" val="125514586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49338" y="608013"/>
            <a:ext cx="13144500" cy="2209800"/>
          </a:xfrm>
        </p:spPr>
        <p:txBody>
          <a:bodyPr/>
          <a:lstStyle/>
          <a:p>
            <a:r>
              <a:rPr lang="en-US"/>
              <a:t>Click to edit Master title style</a:t>
            </a:r>
          </a:p>
        </p:txBody>
      </p:sp>
      <p:sp>
        <p:nvSpPr>
          <p:cNvPr id="3" name="Text Placeholder 2"/>
          <p:cNvSpPr>
            <a:spLocks noGrp="1"/>
          </p:cNvSpPr>
          <p:nvPr>
            <p:ph type="body" idx="1"/>
          </p:nvPr>
        </p:nvSpPr>
        <p:spPr>
          <a:xfrm>
            <a:off x="1049338" y="2801938"/>
            <a:ext cx="6448425" cy="137318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49338" y="4175125"/>
            <a:ext cx="6448425" cy="6140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7715250" y="2801938"/>
            <a:ext cx="6478588" cy="137318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715250" y="4175125"/>
            <a:ext cx="6478588" cy="6140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10115063-3808-42ED-B91D-B89C566023DE}"/>
              </a:ext>
            </a:extLst>
          </p:cNvPr>
          <p:cNvSpPr>
            <a:spLocks noGrp="1"/>
          </p:cNvSpPr>
          <p:nvPr>
            <p:ph type="dt" sz="half" idx="10"/>
          </p:nvPr>
        </p:nvSpPr>
        <p:spPr/>
        <p:txBody>
          <a:bodyPr/>
          <a:lstStyle>
            <a:lvl1pPr>
              <a:defRPr/>
            </a:lvl1pPr>
          </a:lstStyle>
          <a:p>
            <a:pPr>
              <a:defRPr/>
            </a:pPr>
            <a:fld id="{8A8266A4-DF1F-47BF-A084-63283F7854C0}" type="datetimeFigureOut">
              <a:rPr lang="en-US"/>
              <a:pPr>
                <a:defRPr/>
              </a:pPr>
              <a:t>8/5/2024</a:t>
            </a:fld>
            <a:endParaRPr lang="en-US"/>
          </a:p>
        </p:txBody>
      </p:sp>
      <p:sp>
        <p:nvSpPr>
          <p:cNvPr id="8" name="Footer Placeholder 4">
            <a:extLst>
              <a:ext uri="{FF2B5EF4-FFF2-40B4-BE49-F238E27FC236}">
                <a16:creationId xmlns:a16="http://schemas.microsoft.com/office/drawing/2014/main" id="{50B0E3C9-C29E-4AD5-864D-CC82DEC812AA}"/>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F8DD0214-1713-4195-9281-CB707DEC4F27}"/>
              </a:ext>
            </a:extLst>
          </p:cNvPr>
          <p:cNvSpPr>
            <a:spLocks noGrp="1"/>
          </p:cNvSpPr>
          <p:nvPr>
            <p:ph type="sldNum" sz="quarter" idx="12"/>
          </p:nvPr>
        </p:nvSpPr>
        <p:spPr/>
        <p:txBody>
          <a:bodyPr/>
          <a:lstStyle>
            <a:lvl1pPr>
              <a:defRPr/>
            </a:lvl1pPr>
          </a:lstStyle>
          <a:p>
            <a:pPr>
              <a:defRPr/>
            </a:pPr>
            <a:fld id="{2C8D92B3-FBE4-4AFA-AC34-EAE9F7F48247}" type="slidenum">
              <a:rPr lang="en-US" altLang="en-US"/>
              <a:pPr>
                <a:defRPr/>
              </a:pPr>
              <a:t>‹#›</a:t>
            </a:fld>
            <a:endParaRPr lang="en-US" altLang="en-US"/>
          </a:p>
        </p:txBody>
      </p:sp>
    </p:spTree>
    <p:extLst>
      <p:ext uri="{BB962C8B-B14F-4D97-AF65-F5344CB8AC3E}">
        <p14:creationId xmlns:p14="http://schemas.microsoft.com/office/powerpoint/2010/main" val="36918517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1BAEEE42-C79F-474A-8805-851D992711A8}"/>
              </a:ext>
            </a:extLst>
          </p:cNvPr>
          <p:cNvSpPr>
            <a:spLocks noGrp="1"/>
          </p:cNvSpPr>
          <p:nvPr>
            <p:ph type="dt" sz="half" idx="10"/>
          </p:nvPr>
        </p:nvSpPr>
        <p:spPr/>
        <p:txBody>
          <a:bodyPr/>
          <a:lstStyle>
            <a:lvl1pPr>
              <a:defRPr/>
            </a:lvl1pPr>
          </a:lstStyle>
          <a:p>
            <a:pPr>
              <a:defRPr/>
            </a:pPr>
            <a:fld id="{1EA62456-EF74-4796-B7CC-BF29F886A9F5}" type="datetimeFigureOut">
              <a:rPr lang="en-US"/>
              <a:pPr>
                <a:defRPr/>
              </a:pPr>
              <a:t>8/5/2024</a:t>
            </a:fld>
            <a:endParaRPr lang="en-US"/>
          </a:p>
        </p:txBody>
      </p:sp>
      <p:sp>
        <p:nvSpPr>
          <p:cNvPr id="4" name="Footer Placeholder 4">
            <a:extLst>
              <a:ext uri="{FF2B5EF4-FFF2-40B4-BE49-F238E27FC236}">
                <a16:creationId xmlns:a16="http://schemas.microsoft.com/office/drawing/2014/main" id="{1F35791E-880B-4E5A-B9F1-25C0D91C29A6}"/>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601B0C0A-1576-4518-9F69-9EFA27F60975}"/>
              </a:ext>
            </a:extLst>
          </p:cNvPr>
          <p:cNvSpPr>
            <a:spLocks noGrp="1"/>
          </p:cNvSpPr>
          <p:nvPr>
            <p:ph type="sldNum" sz="quarter" idx="12"/>
          </p:nvPr>
        </p:nvSpPr>
        <p:spPr/>
        <p:txBody>
          <a:bodyPr/>
          <a:lstStyle>
            <a:lvl1pPr>
              <a:defRPr/>
            </a:lvl1pPr>
          </a:lstStyle>
          <a:p>
            <a:pPr>
              <a:defRPr/>
            </a:pPr>
            <a:fld id="{6B5F78F8-6DB8-48E8-9D24-BDA2EFE8336F}" type="slidenum">
              <a:rPr lang="en-US" altLang="en-US"/>
              <a:pPr>
                <a:defRPr/>
              </a:pPr>
              <a:t>‹#›</a:t>
            </a:fld>
            <a:endParaRPr lang="en-US" altLang="en-US"/>
          </a:p>
        </p:txBody>
      </p:sp>
    </p:spTree>
    <p:extLst>
      <p:ext uri="{BB962C8B-B14F-4D97-AF65-F5344CB8AC3E}">
        <p14:creationId xmlns:p14="http://schemas.microsoft.com/office/powerpoint/2010/main" val="67794735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1BD31C27-EFD6-400B-AA2E-CE8D2F0BFC32}"/>
              </a:ext>
            </a:extLst>
          </p:cNvPr>
          <p:cNvSpPr>
            <a:spLocks noGrp="1"/>
          </p:cNvSpPr>
          <p:nvPr>
            <p:ph type="dt" sz="half" idx="10"/>
          </p:nvPr>
        </p:nvSpPr>
        <p:spPr/>
        <p:txBody>
          <a:bodyPr/>
          <a:lstStyle>
            <a:lvl1pPr>
              <a:defRPr/>
            </a:lvl1pPr>
          </a:lstStyle>
          <a:p>
            <a:pPr>
              <a:defRPr/>
            </a:pPr>
            <a:fld id="{B89A3342-0FE5-43E8-8C9A-7B814AB7905B}" type="datetimeFigureOut">
              <a:rPr lang="en-US"/>
              <a:pPr>
                <a:defRPr/>
              </a:pPr>
              <a:t>8/5/2024</a:t>
            </a:fld>
            <a:endParaRPr lang="en-US"/>
          </a:p>
        </p:txBody>
      </p:sp>
      <p:sp>
        <p:nvSpPr>
          <p:cNvPr id="3" name="Footer Placeholder 4">
            <a:extLst>
              <a:ext uri="{FF2B5EF4-FFF2-40B4-BE49-F238E27FC236}">
                <a16:creationId xmlns:a16="http://schemas.microsoft.com/office/drawing/2014/main" id="{6CDD8FEB-5376-4BED-B8C4-13027E59B00C}"/>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B92C529D-1862-4B27-A296-E87EAB7ECE55}"/>
              </a:ext>
            </a:extLst>
          </p:cNvPr>
          <p:cNvSpPr>
            <a:spLocks noGrp="1"/>
          </p:cNvSpPr>
          <p:nvPr>
            <p:ph type="sldNum" sz="quarter" idx="12"/>
          </p:nvPr>
        </p:nvSpPr>
        <p:spPr/>
        <p:txBody>
          <a:bodyPr/>
          <a:lstStyle>
            <a:lvl1pPr>
              <a:defRPr/>
            </a:lvl1pPr>
          </a:lstStyle>
          <a:p>
            <a:pPr>
              <a:defRPr/>
            </a:pPr>
            <a:fld id="{DD060902-BF3C-4D5B-80A3-8CFF34BA8C06}" type="slidenum">
              <a:rPr lang="en-US" altLang="en-US"/>
              <a:pPr>
                <a:defRPr/>
              </a:pPr>
              <a:t>‹#›</a:t>
            </a:fld>
            <a:endParaRPr lang="en-US" altLang="en-US"/>
          </a:p>
        </p:txBody>
      </p:sp>
    </p:spTree>
    <p:extLst>
      <p:ext uri="{BB962C8B-B14F-4D97-AF65-F5344CB8AC3E}">
        <p14:creationId xmlns:p14="http://schemas.microsoft.com/office/powerpoint/2010/main" val="2503311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39813" y="2849563"/>
            <a:ext cx="13144500" cy="4754562"/>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1039813" y="7648575"/>
            <a:ext cx="13144500" cy="2500313"/>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D19FD2F-5D39-4743-A2AC-4EB7DB8C48ED}"/>
              </a:ext>
            </a:extLst>
          </p:cNvPr>
          <p:cNvSpPr>
            <a:spLocks noGrp="1"/>
          </p:cNvSpPr>
          <p:nvPr>
            <p:ph type="dt" sz="half" idx="10"/>
          </p:nvPr>
        </p:nvSpPr>
        <p:spPr/>
        <p:txBody>
          <a:bodyPr/>
          <a:lstStyle>
            <a:lvl1pPr>
              <a:defRPr/>
            </a:lvl1pPr>
          </a:lstStyle>
          <a:p>
            <a:pPr>
              <a:defRPr/>
            </a:pPr>
            <a:fld id="{75664DB8-26A3-4F7F-9CB8-C65CAC9C48CB}" type="datetimeFigureOut">
              <a:rPr lang="en-US"/>
              <a:pPr>
                <a:defRPr/>
              </a:pPr>
              <a:t>8/5/2024</a:t>
            </a:fld>
            <a:endParaRPr lang="en-US"/>
          </a:p>
        </p:txBody>
      </p:sp>
      <p:sp>
        <p:nvSpPr>
          <p:cNvPr id="5" name="Footer Placeholder 4">
            <a:extLst>
              <a:ext uri="{FF2B5EF4-FFF2-40B4-BE49-F238E27FC236}">
                <a16:creationId xmlns:a16="http://schemas.microsoft.com/office/drawing/2014/main" id="{A4E997E2-FAC0-4C7A-BB3C-2BCC97EB113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9E9E086-CD47-423F-AEF4-459DB1E51268}"/>
              </a:ext>
            </a:extLst>
          </p:cNvPr>
          <p:cNvSpPr>
            <a:spLocks noGrp="1"/>
          </p:cNvSpPr>
          <p:nvPr>
            <p:ph type="sldNum" sz="quarter" idx="12"/>
          </p:nvPr>
        </p:nvSpPr>
        <p:spPr/>
        <p:txBody>
          <a:bodyPr/>
          <a:lstStyle>
            <a:lvl1pPr>
              <a:defRPr/>
            </a:lvl1pPr>
          </a:lstStyle>
          <a:p>
            <a:pPr>
              <a:defRPr/>
            </a:pPr>
            <a:fld id="{CCE177B5-DDF9-48EA-87F0-DA79A59BB9EE}" type="slidenum">
              <a:rPr lang="en-US" altLang="en-US"/>
              <a:pPr>
                <a:defRPr/>
              </a:pPr>
              <a:t>‹#›</a:t>
            </a:fld>
            <a:endParaRPr lang="en-US" altLang="en-US"/>
          </a:p>
        </p:txBody>
      </p:sp>
    </p:spTree>
    <p:extLst>
      <p:ext uri="{BB962C8B-B14F-4D97-AF65-F5344CB8AC3E}">
        <p14:creationId xmlns:p14="http://schemas.microsoft.com/office/powerpoint/2010/main" val="15510990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49338" y="762000"/>
            <a:ext cx="4916487" cy="26670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6478588" y="1646238"/>
            <a:ext cx="7715250" cy="81216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049338" y="3429000"/>
            <a:ext cx="4916487" cy="6353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3EF05585-C7FE-4A34-B61A-91F1A8748B8C}"/>
              </a:ext>
            </a:extLst>
          </p:cNvPr>
          <p:cNvSpPr>
            <a:spLocks noGrp="1"/>
          </p:cNvSpPr>
          <p:nvPr>
            <p:ph type="dt" sz="half" idx="10"/>
          </p:nvPr>
        </p:nvSpPr>
        <p:spPr/>
        <p:txBody>
          <a:bodyPr/>
          <a:lstStyle>
            <a:lvl1pPr>
              <a:defRPr/>
            </a:lvl1pPr>
          </a:lstStyle>
          <a:p>
            <a:pPr>
              <a:defRPr/>
            </a:pPr>
            <a:fld id="{16D84FE8-E754-42E4-BC47-3F9AC2262CB1}" type="datetimeFigureOut">
              <a:rPr lang="en-US"/>
              <a:pPr>
                <a:defRPr/>
              </a:pPr>
              <a:t>8/5/2024</a:t>
            </a:fld>
            <a:endParaRPr lang="en-US"/>
          </a:p>
        </p:txBody>
      </p:sp>
      <p:sp>
        <p:nvSpPr>
          <p:cNvPr id="6" name="Footer Placeholder 4">
            <a:extLst>
              <a:ext uri="{FF2B5EF4-FFF2-40B4-BE49-F238E27FC236}">
                <a16:creationId xmlns:a16="http://schemas.microsoft.com/office/drawing/2014/main" id="{7E4F9D59-40CC-44D1-B781-3409D922A257}"/>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90459729-749F-4FD6-98F1-F85D2E8F8F98}"/>
              </a:ext>
            </a:extLst>
          </p:cNvPr>
          <p:cNvSpPr>
            <a:spLocks noGrp="1"/>
          </p:cNvSpPr>
          <p:nvPr>
            <p:ph type="sldNum" sz="quarter" idx="12"/>
          </p:nvPr>
        </p:nvSpPr>
        <p:spPr/>
        <p:txBody>
          <a:bodyPr/>
          <a:lstStyle>
            <a:lvl1pPr>
              <a:defRPr/>
            </a:lvl1pPr>
          </a:lstStyle>
          <a:p>
            <a:pPr>
              <a:defRPr/>
            </a:pPr>
            <a:fld id="{DC91B0F5-5230-42C7-B758-FA41C9C4CA4F}" type="slidenum">
              <a:rPr lang="en-US" altLang="en-US"/>
              <a:pPr>
                <a:defRPr/>
              </a:pPr>
              <a:t>‹#›</a:t>
            </a:fld>
            <a:endParaRPr lang="en-US" altLang="en-US"/>
          </a:p>
        </p:txBody>
      </p:sp>
    </p:spTree>
    <p:extLst>
      <p:ext uri="{BB962C8B-B14F-4D97-AF65-F5344CB8AC3E}">
        <p14:creationId xmlns:p14="http://schemas.microsoft.com/office/powerpoint/2010/main" val="16071280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49338" y="762000"/>
            <a:ext cx="4916487" cy="26670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6478588" y="1646238"/>
            <a:ext cx="7715250" cy="812165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049338" y="3429000"/>
            <a:ext cx="4916487" cy="6353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CC78F755-0A55-4CD7-9591-CA47471D3D7B}"/>
              </a:ext>
            </a:extLst>
          </p:cNvPr>
          <p:cNvSpPr>
            <a:spLocks noGrp="1"/>
          </p:cNvSpPr>
          <p:nvPr>
            <p:ph type="dt" sz="half" idx="10"/>
          </p:nvPr>
        </p:nvSpPr>
        <p:spPr/>
        <p:txBody>
          <a:bodyPr/>
          <a:lstStyle>
            <a:lvl1pPr>
              <a:defRPr/>
            </a:lvl1pPr>
          </a:lstStyle>
          <a:p>
            <a:pPr>
              <a:defRPr/>
            </a:pPr>
            <a:fld id="{1B2B066A-439C-4DF4-96F4-4787A0B8828A}" type="datetimeFigureOut">
              <a:rPr lang="en-US"/>
              <a:pPr>
                <a:defRPr/>
              </a:pPr>
              <a:t>8/5/2024</a:t>
            </a:fld>
            <a:endParaRPr lang="en-US"/>
          </a:p>
        </p:txBody>
      </p:sp>
      <p:sp>
        <p:nvSpPr>
          <p:cNvPr id="6" name="Footer Placeholder 4">
            <a:extLst>
              <a:ext uri="{FF2B5EF4-FFF2-40B4-BE49-F238E27FC236}">
                <a16:creationId xmlns:a16="http://schemas.microsoft.com/office/drawing/2014/main" id="{28EAB9EF-D6E8-4F03-861D-E4FEA64232E7}"/>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1AD0DF5E-C01C-4A04-B639-2D986C8F707B}"/>
              </a:ext>
            </a:extLst>
          </p:cNvPr>
          <p:cNvSpPr>
            <a:spLocks noGrp="1"/>
          </p:cNvSpPr>
          <p:nvPr>
            <p:ph type="sldNum" sz="quarter" idx="12"/>
          </p:nvPr>
        </p:nvSpPr>
        <p:spPr/>
        <p:txBody>
          <a:bodyPr/>
          <a:lstStyle>
            <a:lvl1pPr>
              <a:defRPr/>
            </a:lvl1pPr>
          </a:lstStyle>
          <a:p>
            <a:pPr>
              <a:defRPr/>
            </a:pPr>
            <a:fld id="{C8E69E3F-CE8F-4F8F-9E5C-3AE076F4D09F}" type="slidenum">
              <a:rPr lang="en-US" altLang="en-US"/>
              <a:pPr>
                <a:defRPr/>
              </a:pPr>
              <a:t>‹#›</a:t>
            </a:fld>
            <a:endParaRPr lang="en-US" altLang="en-US"/>
          </a:p>
        </p:txBody>
      </p:sp>
    </p:spTree>
    <p:extLst>
      <p:ext uri="{BB962C8B-B14F-4D97-AF65-F5344CB8AC3E}">
        <p14:creationId xmlns:p14="http://schemas.microsoft.com/office/powerpoint/2010/main" val="395046432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15E6E79-0641-4BF1-A4DC-838693A95723}"/>
              </a:ext>
            </a:extLst>
          </p:cNvPr>
          <p:cNvSpPr>
            <a:spLocks noGrp="1"/>
          </p:cNvSpPr>
          <p:nvPr>
            <p:ph type="dt" sz="half" idx="10"/>
          </p:nvPr>
        </p:nvSpPr>
        <p:spPr/>
        <p:txBody>
          <a:bodyPr/>
          <a:lstStyle>
            <a:lvl1pPr>
              <a:defRPr/>
            </a:lvl1pPr>
          </a:lstStyle>
          <a:p>
            <a:pPr>
              <a:defRPr/>
            </a:pPr>
            <a:fld id="{1D6549F0-010C-4C0E-93C5-0E991A7322FC}" type="datetimeFigureOut">
              <a:rPr lang="en-US"/>
              <a:pPr>
                <a:defRPr/>
              </a:pPr>
              <a:t>8/5/2024</a:t>
            </a:fld>
            <a:endParaRPr lang="en-US"/>
          </a:p>
        </p:txBody>
      </p:sp>
      <p:sp>
        <p:nvSpPr>
          <p:cNvPr id="5" name="Footer Placeholder 4">
            <a:extLst>
              <a:ext uri="{FF2B5EF4-FFF2-40B4-BE49-F238E27FC236}">
                <a16:creationId xmlns:a16="http://schemas.microsoft.com/office/drawing/2014/main" id="{B2BC60EF-E0A8-40BF-95D7-38356401DA8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4CC9942-E389-47D1-B42C-573C931324D6}"/>
              </a:ext>
            </a:extLst>
          </p:cNvPr>
          <p:cNvSpPr>
            <a:spLocks noGrp="1"/>
          </p:cNvSpPr>
          <p:nvPr>
            <p:ph type="sldNum" sz="quarter" idx="12"/>
          </p:nvPr>
        </p:nvSpPr>
        <p:spPr/>
        <p:txBody>
          <a:bodyPr/>
          <a:lstStyle>
            <a:lvl1pPr>
              <a:defRPr/>
            </a:lvl1pPr>
          </a:lstStyle>
          <a:p>
            <a:pPr>
              <a:defRPr/>
            </a:pPr>
            <a:fld id="{7A02FA57-2099-4B49-B0A2-27DEA9DCC02B}" type="slidenum">
              <a:rPr lang="en-US" altLang="en-US"/>
              <a:pPr>
                <a:defRPr/>
              </a:pPr>
              <a:t>‹#›</a:t>
            </a:fld>
            <a:endParaRPr lang="en-US" altLang="en-US"/>
          </a:p>
        </p:txBody>
      </p:sp>
    </p:spTree>
    <p:extLst>
      <p:ext uri="{BB962C8B-B14F-4D97-AF65-F5344CB8AC3E}">
        <p14:creationId xmlns:p14="http://schemas.microsoft.com/office/powerpoint/2010/main" val="105231432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906125" y="608013"/>
            <a:ext cx="3286125" cy="96869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47750" y="608013"/>
            <a:ext cx="9705975" cy="96869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6BA12B-0297-497D-BFCC-D9B5A050F1B5}"/>
              </a:ext>
            </a:extLst>
          </p:cNvPr>
          <p:cNvSpPr>
            <a:spLocks noGrp="1"/>
          </p:cNvSpPr>
          <p:nvPr>
            <p:ph type="dt" sz="half" idx="10"/>
          </p:nvPr>
        </p:nvSpPr>
        <p:spPr/>
        <p:txBody>
          <a:bodyPr/>
          <a:lstStyle>
            <a:lvl1pPr>
              <a:defRPr/>
            </a:lvl1pPr>
          </a:lstStyle>
          <a:p>
            <a:pPr>
              <a:defRPr/>
            </a:pPr>
            <a:fld id="{B2966036-C96E-48A0-9387-146B50274814}" type="datetimeFigureOut">
              <a:rPr lang="en-US"/>
              <a:pPr>
                <a:defRPr/>
              </a:pPr>
              <a:t>8/5/2024</a:t>
            </a:fld>
            <a:endParaRPr lang="en-US"/>
          </a:p>
        </p:txBody>
      </p:sp>
      <p:sp>
        <p:nvSpPr>
          <p:cNvPr id="5" name="Footer Placeholder 4">
            <a:extLst>
              <a:ext uri="{FF2B5EF4-FFF2-40B4-BE49-F238E27FC236}">
                <a16:creationId xmlns:a16="http://schemas.microsoft.com/office/drawing/2014/main" id="{4AA2140E-F11E-40AD-80E5-8DBCF5CC333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1BD9DD9-62F0-40F9-841E-2300FBEAEFC2}"/>
              </a:ext>
            </a:extLst>
          </p:cNvPr>
          <p:cNvSpPr>
            <a:spLocks noGrp="1"/>
          </p:cNvSpPr>
          <p:nvPr>
            <p:ph type="sldNum" sz="quarter" idx="12"/>
          </p:nvPr>
        </p:nvSpPr>
        <p:spPr/>
        <p:txBody>
          <a:bodyPr/>
          <a:lstStyle>
            <a:lvl1pPr>
              <a:defRPr/>
            </a:lvl1pPr>
          </a:lstStyle>
          <a:p>
            <a:pPr>
              <a:defRPr/>
            </a:pPr>
            <a:fld id="{C47F9B5C-FA5A-4111-8FC1-76DB7FD426E5}" type="slidenum">
              <a:rPr lang="en-US" altLang="en-US"/>
              <a:pPr>
                <a:defRPr/>
              </a:pPr>
              <a:t>‹#›</a:t>
            </a:fld>
            <a:endParaRPr lang="en-US" altLang="en-US"/>
          </a:p>
        </p:txBody>
      </p:sp>
    </p:spTree>
    <p:extLst>
      <p:ext uri="{BB962C8B-B14F-4D97-AF65-F5344CB8AC3E}">
        <p14:creationId xmlns:p14="http://schemas.microsoft.com/office/powerpoint/2010/main" val="9577364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47750" y="3043238"/>
            <a:ext cx="6496050" cy="725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696200" y="3043238"/>
            <a:ext cx="6496050" cy="725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2D04CC18-4833-44B7-9ADE-10E279DBDA15}"/>
              </a:ext>
            </a:extLst>
          </p:cNvPr>
          <p:cNvSpPr>
            <a:spLocks noGrp="1"/>
          </p:cNvSpPr>
          <p:nvPr>
            <p:ph type="dt" sz="half" idx="10"/>
          </p:nvPr>
        </p:nvSpPr>
        <p:spPr/>
        <p:txBody>
          <a:bodyPr/>
          <a:lstStyle>
            <a:lvl1pPr>
              <a:defRPr/>
            </a:lvl1pPr>
          </a:lstStyle>
          <a:p>
            <a:pPr>
              <a:defRPr/>
            </a:pPr>
            <a:fld id="{143555F0-A47E-4DA1-8FF7-7C5E77979C15}" type="datetimeFigureOut">
              <a:rPr lang="en-US"/>
              <a:pPr>
                <a:defRPr/>
              </a:pPr>
              <a:t>8/5/2024</a:t>
            </a:fld>
            <a:endParaRPr lang="en-US"/>
          </a:p>
        </p:txBody>
      </p:sp>
      <p:sp>
        <p:nvSpPr>
          <p:cNvPr id="6" name="Footer Placeholder 4">
            <a:extLst>
              <a:ext uri="{FF2B5EF4-FFF2-40B4-BE49-F238E27FC236}">
                <a16:creationId xmlns:a16="http://schemas.microsoft.com/office/drawing/2014/main" id="{0390370D-ECA9-4F2C-8088-AABB8A901FCF}"/>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1F3DFAC6-528B-47DC-90A3-9F995A57F08A}"/>
              </a:ext>
            </a:extLst>
          </p:cNvPr>
          <p:cNvSpPr>
            <a:spLocks noGrp="1"/>
          </p:cNvSpPr>
          <p:nvPr>
            <p:ph type="sldNum" sz="quarter" idx="12"/>
          </p:nvPr>
        </p:nvSpPr>
        <p:spPr/>
        <p:txBody>
          <a:bodyPr/>
          <a:lstStyle>
            <a:lvl1pPr>
              <a:defRPr/>
            </a:lvl1pPr>
          </a:lstStyle>
          <a:p>
            <a:pPr>
              <a:defRPr/>
            </a:pPr>
            <a:fld id="{7318F10A-5483-4AB5-9274-2CF238CF2447}" type="slidenum">
              <a:rPr lang="en-US" altLang="en-US"/>
              <a:pPr>
                <a:defRPr/>
              </a:pPr>
              <a:t>‹#›</a:t>
            </a:fld>
            <a:endParaRPr lang="en-US" altLang="en-US"/>
          </a:p>
        </p:txBody>
      </p:sp>
    </p:spTree>
    <p:extLst>
      <p:ext uri="{BB962C8B-B14F-4D97-AF65-F5344CB8AC3E}">
        <p14:creationId xmlns:p14="http://schemas.microsoft.com/office/powerpoint/2010/main" val="22402039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49338" y="608013"/>
            <a:ext cx="13144500" cy="2209800"/>
          </a:xfrm>
        </p:spPr>
        <p:txBody>
          <a:bodyPr/>
          <a:lstStyle/>
          <a:p>
            <a:r>
              <a:rPr lang="en-US"/>
              <a:t>Click to edit Master title style</a:t>
            </a:r>
          </a:p>
        </p:txBody>
      </p:sp>
      <p:sp>
        <p:nvSpPr>
          <p:cNvPr id="3" name="Text Placeholder 2"/>
          <p:cNvSpPr>
            <a:spLocks noGrp="1"/>
          </p:cNvSpPr>
          <p:nvPr>
            <p:ph type="body" idx="1"/>
          </p:nvPr>
        </p:nvSpPr>
        <p:spPr>
          <a:xfrm>
            <a:off x="1049338" y="2801938"/>
            <a:ext cx="6448425" cy="137318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49338" y="4175125"/>
            <a:ext cx="6448425" cy="6140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7715250" y="2801938"/>
            <a:ext cx="6478588" cy="137318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715250" y="4175125"/>
            <a:ext cx="6478588" cy="6140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01579F07-9D02-4B49-A727-B80924DC41C4}"/>
              </a:ext>
            </a:extLst>
          </p:cNvPr>
          <p:cNvSpPr>
            <a:spLocks noGrp="1"/>
          </p:cNvSpPr>
          <p:nvPr>
            <p:ph type="dt" sz="half" idx="10"/>
          </p:nvPr>
        </p:nvSpPr>
        <p:spPr/>
        <p:txBody>
          <a:bodyPr/>
          <a:lstStyle>
            <a:lvl1pPr>
              <a:defRPr/>
            </a:lvl1pPr>
          </a:lstStyle>
          <a:p>
            <a:pPr>
              <a:defRPr/>
            </a:pPr>
            <a:fld id="{CD4E0757-B09D-4E71-83E8-CEC555940785}" type="datetimeFigureOut">
              <a:rPr lang="en-US"/>
              <a:pPr>
                <a:defRPr/>
              </a:pPr>
              <a:t>8/5/2024</a:t>
            </a:fld>
            <a:endParaRPr lang="en-US"/>
          </a:p>
        </p:txBody>
      </p:sp>
      <p:sp>
        <p:nvSpPr>
          <p:cNvPr id="8" name="Footer Placeholder 4">
            <a:extLst>
              <a:ext uri="{FF2B5EF4-FFF2-40B4-BE49-F238E27FC236}">
                <a16:creationId xmlns:a16="http://schemas.microsoft.com/office/drawing/2014/main" id="{DB7D1A08-3763-4603-B090-5B79ED367CD0}"/>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9A0E1DBE-72E5-4A99-A9B0-2787B36E986D}"/>
              </a:ext>
            </a:extLst>
          </p:cNvPr>
          <p:cNvSpPr>
            <a:spLocks noGrp="1"/>
          </p:cNvSpPr>
          <p:nvPr>
            <p:ph type="sldNum" sz="quarter" idx="12"/>
          </p:nvPr>
        </p:nvSpPr>
        <p:spPr/>
        <p:txBody>
          <a:bodyPr/>
          <a:lstStyle>
            <a:lvl1pPr>
              <a:defRPr/>
            </a:lvl1pPr>
          </a:lstStyle>
          <a:p>
            <a:pPr>
              <a:defRPr/>
            </a:pPr>
            <a:fld id="{168C0748-BE38-497F-9C28-464CAFF09CC5}" type="slidenum">
              <a:rPr lang="en-US" altLang="en-US"/>
              <a:pPr>
                <a:defRPr/>
              </a:pPr>
              <a:t>‹#›</a:t>
            </a:fld>
            <a:endParaRPr lang="en-US" altLang="en-US"/>
          </a:p>
        </p:txBody>
      </p:sp>
    </p:spTree>
    <p:extLst>
      <p:ext uri="{BB962C8B-B14F-4D97-AF65-F5344CB8AC3E}">
        <p14:creationId xmlns:p14="http://schemas.microsoft.com/office/powerpoint/2010/main" val="40275455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5E0DB41B-465A-4B81-8FB3-3AFDB52E9B8C}"/>
              </a:ext>
            </a:extLst>
          </p:cNvPr>
          <p:cNvSpPr>
            <a:spLocks noGrp="1"/>
          </p:cNvSpPr>
          <p:nvPr>
            <p:ph type="dt" sz="half" idx="10"/>
          </p:nvPr>
        </p:nvSpPr>
        <p:spPr/>
        <p:txBody>
          <a:bodyPr/>
          <a:lstStyle>
            <a:lvl1pPr>
              <a:defRPr/>
            </a:lvl1pPr>
          </a:lstStyle>
          <a:p>
            <a:pPr>
              <a:defRPr/>
            </a:pPr>
            <a:fld id="{83C66EC0-C0E5-46E0-B0B4-AD899632A42B}" type="datetimeFigureOut">
              <a:rPr lang="en-US"/>
              <a:pPr>
                <a:defRPr/>
              </a:pPr>
              <a:t>8/5/2024</a:t>
            </a:fld>
            <a:endParaRPr lang="en-US"/>
          </a:p>
        </p:txBody>
      </p:sp>
      <p:sp>
        <p:nvSpPr>
          <p:cNvPr id="4" name="Footer Placeholder 4">
            <a:extLst>
              <a:ext uri="{FF2B5EF4-FFF2-40B4-BE49-F238E27FC236}">
                <a16:creationId xmlns:a16="http://schemas.microsoft.com/office/drawing/2014/main" id="{E840AE4B-A8DD-4FE6-B117-095348BAD028}"/>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35FC3817-DDFE-44B9-A5CA-4984809A45AB}"/>
              </a:ext>
            </a:extLst>
          </p:cNvPr>
          <p:cNvSpPr>
            <a:spLocks noGrp="1"/>
          </p:cNvSpPr>
          <p:nvPr>
            <p:ph type="sldNum" sz="quarter" idx="12"/>
          </p:nvPr>
        </p:nvSpPr>
        <p:spPr/>
        <p:txBody>
          <a:bodyPr/>
          <a:lstStyle>
            <a:lvl1pPr>
              <a:defRPr/>
            </a:lvl1pPr>
          </a:lstStyle>
          <a:p>
            <a:pPr>
              <a:defRPr/>
            </a:pPr>
            <a:fld id="{E79EE712-656E-457C-A026-9A07966D9B7A}" type="slidenum">
              <a:rPr lang="en-US" altLang="en-US"/>
              <a:pPr>
                <a:defRPr/>
              </a:pPr>
              <a:t>‹#›</a:t>
            </a:fld>
            <a:endParaRPr lang="en-US" altLang="en-US"/>
          </a:p>
        </p:txBody>
      </p:sp>
    </p:spTree>
    <p:extLst>
      <p:ext uri="{BB962C8B-B14F-4D97-AF65-F5344CB8AC3E}">
        <p14:creationId xmlns:p14="http://schemas.microsoft.com/office/powerpoint/2010/main" val="25184346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CF1AE029-C2E0-4E70-9E97-B844061B2B61}"/>
              </a:ext>
            </a:extLst>
          </p:cNvPr>
          <p:cNvSpPr>
            <a:spLocks noGrp="1"/>
          </p:cNvSpPr>
          <p:nvPr>
            <p:ph type="dt" sz="half" idx="10"/>
          </p:nvPr>
        </p:nvSpPr>
        <p:spPr/>
        <p:txBody>
          <a:bodyPr/>
          <a:lstStyle>
            <a:lvl1pPr>
              <a:defRPr/>
            </a:lvl1pPr>
          </a:lstStyle>
          <a:p>
            <a:pPr>
              <a:defRPr/>
            </a:pPr>
            <a:fld id="{04DF792E-A011-4A3F-A08D-9B1ADB425C6C}" type="datetimeFigureOut">
              <a:rPr lang="en-US"/>
              <a:pPr>
                <a:defRPr/>
              </a:pPr>
              <a:t>8/5/2024</a:t>
            </a:fld>
            <a:endParaRPr lang="en-US"/>
          </a:p>
        </p:txBody>
      </p:sp>
      <p:sp>
        <p:nvSpPr>
          <p:cNvPr id="3" name="Footer Placeholder 4">
            <a:extLst>
              <a:ext uri="{FF2B5EF4-FFF2-40B4-BE49-F238E27FC236}">
                <a16:creationId xmlns:a16="http://schemas.microsoft.com/office/drawing/2014/main" id="{4495332B-4593-47C3-8564-3EB8BBE19498}"/>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58766F4D-483C-49CD-8980-BD34CDF8D240}"/>
              </a:ext>
            </a:extLst>
          </p:cNvPr>
          <p:cNvSpPr>
            <a:spLocks noGrp="1"/>
          </p:cNvSpPr>
          <p:nvPr>
            <p:ph type="sldNum" sz="quarter" idx="12"/>
          </p:nvPr>
        </p:nvSpPr>
        <p:spPr/>
        <p:txBody>
          <a:bodyPr/>
          <a:lstStyle>
            <a:lvl1pPr>
              <a:defRPr/>
            </a:lvl1pPr>
          </a:lstStyle>
          <a:p>
            <a:pPr>
              <a:defRPr/>
            </a:pPr>
            <a:fld id="{8B8FD5AE-D6AA-4CA2-ABC2-B8AB53BCEF8D}" type="slidenum">
              <a:rPr lang="en-US" altLang="en-US"/>
              <a:pPr>
                <a:defRPr/>
              </a:pPr>
              <a:t>‹#›</a:t>
            </a:fld>
            <a:endParaRPr lang="en-US" altLang="en-US"/>
          </a:p>
        </p:txBody>
      </p:sp>
      <p:sp>
        <p:nvSpPr>
          <p:cNvPr id="5" name="Rectangle 4">
            <a:extLst>
              <a:ext uri="{FF2B5EF4-FFF2-40B4-BE49-F238E27FC236}">
                <a16:creationId xmlns:a16="http://schemas.microsoft.com/office/drawing/2014/main" id="{1388BA29-F788-46F0-82DF-38DA8B3B01F8}"/>
              </a:ext>
            </a:extLst>
          </p:cNvPr>
          <p:cNvSpPr/>
          <p:nvPr userDrawn="1"/>
        </p:nvSpPr>
        <p:spPr>
          <a:xfrm>
            <a:off x="79272" y="43915"/>
            <a:ext cx="1597127" cy="1203687"/>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Shape&#10;&#10;Description automatically generated">
            <a:extLst>
              <a:ext uri="{FF2B5EF4-FFF2-40B4-BE49-F238E27FC236}">
                <a16:creationId xmlns:a16="http://schemas.microsoft.com/office/drawing/2014/main" id="{A18C1A44-4C97-4073-AE76-A336F43A1D9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163" y="36592"/>
            <a:ext cx="1401707" cy="1240013"/>
          </a:xfrm>
          <a:prstGeom prst="rect">
            <a:avLst/>
          </a:prstGeom>
        </p:spPr>
      </p:pic>
    </p:spTree>
    <p:extLst>
      <p:ext uri="{BB962C8B-B14F-4D97-AF65-F5344CB8AC3E}">
        <p14:creationId xmlns:p14="http://schemas.microsoft.com/office/powerpoint/2010/main" val="40431285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49338" y="762000"/>
            <a:ext cx="4916487" cy="26670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6478588" y="1646238"/>
            <a:ext cx="7715250" cy="81216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049338" y="3429000"/>
            <a:ext cx="4916487" cy="6353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31DC1AC9-9599-44FF-B943-7AB04823E878}"/>
              </a:ext>
            </a:extLst>
          </p:cNvPr>
          <p:cNvSpPr>
            <a:spLocks noGrp="1"/>
          </p:cNvSpPr>
          <p:nvPr>
            <p:ph type="dt" sz="half" idx="10"/>
          </p:nvPr>
        </p:nvSpPr>
        <p:spPr/>
        <p:txBody>
          <a:bodyPr/>
          <a:lstStyle>
            <a:lvl1pPr>
              <a:defRPr/>
            </a:lvl1pPr>
          </a:lstStyle>
          <a:p>
            <a:pPr>
              <a:defRPr/>
            </a:pPr>
            <a:fld id="{95DE900D-DFD4-49CA-94BE-23631C4AD717}" type="datetimeFigureOut">
              <a:rPr lang="en-US"/>
              <a:pPr>
                <a:defRPr/>
              </a:pPr>
              <a:t>8/5/2024</a:t>
            </a:fld>
            <a:endParaRPr lang="en-US"/>
          </a:p>
        </p:txBody>
      </p:sp>
      <p:sp>
        <p:nvSpPr>
          <p:cNvPr id="6" name="Footer Placeholder 4">
            <a:extLst>
              <a:ext uri="{FF2B5EF4-FFF2-40B4-BE49-F238E27FC236}">
                <a16:creationId xmlns:a16="http://schemas.microsoft.com/office/drawing/2014/main" id="{1786C66B-151E-4DD9-B950-373037E424C7}"/>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FDC4E489-17F2-4E26-8765-BCA0EDD2943F}"/>
              </a:ext>
            </a:extLst>
          </p:cNvPr>
          <p:cNvSpPr>
            <a:spLocks noGrp="1"/>
          </p:cNvSpPr>
          <p:nvPr>
            <p:ph type="sldNum" sz="quarter" idx="12"/>
          </p:nvPr>
        </p:nvSpPr>
        <p:spPr/>
        <p:txBody>
          <a:bodyPr/>
          <a:lstStyle>
            <a:lvl1pPr>
              <a:defRPr/>
            </a:lvl1pPr>
          </a:lstStyle>
          <a:p>
            <a:pPr>
              <a:defRPr/>
            </a:pPr>
            <a:fld id="{0C8C0173-DA7F-4C0F-A40A-BD3D61F876C1}" type="slidenum">
              <a:rPr lang="en-US" altLang="en-US"/>
              <a:pPr>
                <a:defRPr/>
              </a:pPr>
              <a:t>‹#›</a:t>
            </a:fld>
            <a:endParaRPr lang="en-US" altLang="en-US"/>
          </a:p>
        </p:txBody>
      </p:sp>
    </p:spTree>
    <p:extLst>
      <p:ext uri="{BB962C8B-B14F-4D97-AF65-F5344CB8AC3E}">
        <p14:creationId xmlns:p14="http://schemas.microsoft.com/office/powerpoint/2010/main" val="37738860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49338" y="762000"/>
            <a:ext cx="4916487" cy="26670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6478588" y="1646238"/>
            <a:ext cx="7715250" cy="812165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049338" y="3429000"/>
            <a:ext cx="4916487" cy="6353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39BBCD57-BD61-4DFC-8FFA-C114BBCBB756}"/>
              </a:ext>
            </a:extLst>
          </p:cNvPr>
          <p:cNvSpPr>
            <a:spLocks noGrp="1"/>
          </p:cNvSpPr>
          <p:nvPr>
            <p:ph type="dt" sz="half" idx="10"/>
          </p:nvPr>
        </p:nvSpPr>
        <p:spPr/>
        <p:txBody>
          <a:bodyPr/>
          <a:lstStyle>
            <a:lvl1pPr>
              <a:defRPr/>
            </a:lvl1pPr>
          </a:lstStyle>
          <a:p>
            <a:pPr>
              <a:defRPr/>
            </a:pPr>
            <a:fld id="{1AC05F34-48AD-4463-9ED5-A0C5660537B9}" type="datetimeFigureOut">
              <a:rPr lang="en-US"/>
              <a:pPr>
                <a:defRPr/>
              </a:pPr>
              <a:t>8/5/2024</a:t>
            </a:fld>
            <a:endParaRPr lang="en-US"/>
          </a:p>
        </p:txBody>
      </p:sp>
      <p:sp>
        <p:nvSpPr>
          <p:cNvPr id="6" name="Footer Placeholder 4">
            <a:extLst>
              <a:ext uri="{FF2B5EF4-FFF2-40B4-BE49-F238E27FC236}">
                <a16:creationId xmlns:a16="http://schemas.microsoft.com/office/drawing/2014/main" id="{124A41F1-04DB-480C-AB08-88056315F2C1}"/>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55C53308-E4DA-4A0D-85C4-FE30888D9A59}"/>
              </a:ext>
            </a:extLst>
          </p:cNvPr>
          <p:cNvSpPr>
            <a:spLocks noGrp="1"/>
          </p:cNvSpPr>
          <p:nvPr>
            <p:ph type="sldNum" sz="quarter" idx="12"/>
          </p:nvPr>
        </p:nvSpPr>
        <p:spPr/>
        <p:txBody>
          <a:bodyPr/>
          <a:lstStyle>
            <a:lvl1pPr>
              <a:defRPr/>
            </a:lvl1pPr>
          </a:lstStyle>
          <a:p>
            <a:pPr>
              <a:defRPr/>
            </a:pPr>
            <a:fld id="{14A4C3E4-6AE8-4CA3-B4D0-3A2DE1E71B85}" type="slidenum">
              <a:rPr lang="en-US" altLang="en-US"/>
              <a:pPr>
                <a:defRPr/>
              </a:pPr>
              <a:t>‹#›</a:t>
            </a:fld>
            <a:endParaRPr lang="en-US" altLang="en-US"/>
          </a:p>
        </p:txBody>
      </p:sp>
    </p:spTree>
    <p:extLst>
      <p:ext uri="{BB962C8B-B14F-4D97-AF65-F5344CB8AC3E}">
        <p14:creationId xmlns:p14="http://schemas.microsoft.com/office/powerpoint/2010/main" val="14482746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3.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Title Placeholder 1">
            <a:extLst>
              <a:ext uri="{FF2B5EF4-FFF2-40B4-BE49-F238E27FC236}">
                <a16:creationId xmlns:a16="http://schemas.microsoft.com/office/drawing/2014/main" id="{E63CE09F-F6F5-4F17-BE8D-6A2C12064BCC}"/>
              </a:ext>
            </a:extLst>
          </p:cNvPr>
          <p:cNvSpPr>
            <a:spLocks noGrp="1"/>
          </p:cNvSpPr>
          <p:nvPr>
            <p:ph type="title"/>
          </p:nvPr>
        </p:nvSpPr>
        <p:spPr bwMode="auto">
          <a:xfrm>
            <a:off x="1047750" y="608013"/>
            <a:ext cx="131445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Text Placeholder 2">
            <a:extLst>
              <a:ext uri="{FF2B5EF4-FFF2-40B4-BE49-F238E27FC236}">
                <a16:creationId xmlns:a16="http://schemas.microsoft.com/office/drawing/2014/main" id="{8191B2D1-BEFD-4F87-8E8E-C2DE5264D365}"/>
              </a:ext>
            </a:extLst>
          </p:cNvPr>
          <p:cNvSpPr>
            <a:spLocks noGrp="1"/>
          </p:cNvSpPr>
          <p:nvPr>
            <p:ph type="body" idx="1"/>
          </p:nvPr>
        </p:nvSpPr>
        <p:spPr bwMode="auto">
          <a:xfrm>
            <a:off x="1047750" y="3043238"/>
            <a:ext cx="13144500" cy="725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95FE56FE-348B-41E3-B972-C7106A155F5D}"/>
              </a:ext>
            </a:extLst>
          </p:cNvPr>
          <p:cNvSpPr>
            <a:spLocks noGrp="1"/>
          </p:cNvSpPr>
          <p:nvPr>
            <p:ph type="dt" sz="half" idx="2"/>
          </p:nvPr>
        </p:nvSpPr>
        <p:spPr>
          <a:xfrm>
            <a:off x="1047750" y="10593388"/>
            <a:ext cx="3429000" cy="609600"/>
          </a:xfrm>
          <a:prstGeom prst="rect">
            <a:avLst/>
          </a:prstGeom>
        </p:spPr>
        <p:txBody>
          <a:bodyPr vert="horz" lIns="91440" tIns="45720" rIns="91440" bIns="45720" rtlCol="0" anchor="ctr"/>
          <a:lstStyle>
            <a:lvl1pPr algn="l">
              <a:defRPr sz="1200">
                <a:solidFill>
                  <a:schemeClr val="tx1">
                    <a:tint val="75000"/>
                  </a:schemeClr>
                </a:solidFill>
                <a:ea typeface="Heiti SC Light" charset="0"/>
              </a:defRPr>
            </a:lvl1pPr>
          </a:lstStyle>
          <a:p>
            <a:pPr>
              <a:defRPr/>
            </a:pPr>
            <a:fld id="{1238075B-9ACD-40AC-84E9-B9B6E96FD748}" type="datetimeFigureOut">
              <a:rPr lang="en-US"/>
              <a:pPr>
                <a:defRPr/>
              </a:pPr>
              <a:t>8/5/2024</a:t>
            </a:fld>
            <a:endParaRPr lang="en-US"/>
          </a:p>
        </p:txBody>
      </p:sp>
      <p:sp>
        <p:nvSpPr>
          <p:cNvPr id="5" name="Footer Placeholder 4">
            <a:extLst>
              <a:ext uri="{FF2B5EF4-FFF2-40B4-BE49-F238E27FC236}">
                <a16:creationId xmlns:a16="http://schemas.microsoft.com/office/drawing/2014/main" id="{1B37C156-7041-4B67-982F-A39A1A5412A3}"/>
              </a:ext>
            </a:extLst>
          </p:cNvPr>
          <p:cNvSpPr>
            <a:spLocks noGrp="1"/>
          </p:cNvSpPr>
          <p:nvPr>
            <p:ph type="ftr" sz="quarter" idx="3"/>
          </p:nvPr>
        </p:nvSpPr>
        <p:spPr>
          <a:xfrm>
            <a:off x="5048250" y="10593388"/>
            <a:ext cx="5143500" cy="609600"/>
          </a:xfrm>
          <a:prstGeom prst="rect">
            <a:avLst/>
          </a:prstGeom>
        </p:spPr>
        <p:txBody>
          <a:bodyPr vert="horz" lIns="91440" tIns="45720" rIns="91440" bIns="45720" rtlCol="0" anchor="ctr"/>
          <a:lstStyle>
            <a:lvl1pPr algn="ctr">
              <a:defRPr sz="1200">
                <a:solidFill>
                  <a:schemeClr val="tx1">
                    <a:tint val="75000"/>
                  </a:schemeClr>
                </a:solidFill>
                <a:ea typeface="Heiti SC Light" charset="0"/>
              </a:defRPr>
            </a:lvl1pPr>
          </a:lstStyle>
          <a:p>
            <a:pPr>
              <a:defRPr/>
            </a:pPr>
            <a:endParaRPr lang="en-US"/>
          </a:p>
        </p:txBody>
      </p:sp>
      <p:sp>
        <p:nvSpPr>
          <p:cNvPr id="6" name="Slide Number Placeholder 5">
            <a:extLst>
              <a:ext uri="{FF2B5EF4-FFF2-40B4-BE49-F238E27FC236}">
                <a16:creationId xmlns:a16="http://schemas.microsoft.com/office/drawing/2014/main" id="{A79F4AA4-7E0D-4CF0-822F-A7EBA9567EB1}"/>
              </a:ext>
            </a:extLst>
          </p:cNvPr>
          <p:cNvSpPr>
            <a:spLocks noGrp="1"/>
          </p:cNvSpPr>
          <p:nvPr>
            <p:ph type="sldNum" sz="quarter" idx="4"/>
          </p:nvPr>
        </p:nvSpPr>
        <p:spPr>
          <a:xfrm>
            <a:off x="10763250" y="10593388"/>
            <a:ext cx="3429000" cy="609600"/>
          </a:xfrm>
          <a:prstGeom prst="rect">
            <a:avLst/>
          </a:prstGeom>
        </p:spPr>
        <p:txBody>
          <a:bodyPr vert="horz" wrap="square" lIns="91440" tIns="45720" rIns="91440" bIns="45720" numCol="1" anchor="ctr" anchorCtr="0" compatLnSpc="1">
            <a:prstTxWarp prst="textNoShape">
              <a:avLst/>
            </a:prstTxWarp>
          </a:bodyPr>
          <a:lstStyle>
            <a:lvl1pPr algn="r">
              <a:defRPr sz="1200" smtClean="0">
                <a:solidFill>
                  <a:srgbClr val="898989"/>
                </a:solidFill>
              </a:defRPr>
            </a:lvl1pPr>
          </a:lstStyle>
          <a:p>
            <a:pPr>
              <a:defRPr/>
            </a:pPr>
            <a:fld id="{20F84314-E247-4DCB-900E-6724BA36A845}" type="slidenum">
              <a:rPr lang="en-US" altLang="en-US"/>
              <a:pPr>
                <a:defRPr/>
              </a:pPr>
              <a:t>‹#›</a:t>
            </a:fld>
            <a:endParaRPr lang="en-US" altLang="en-US"/>
          </a:p>
        </p:txBody>
      </p:sp>
      <p:pic>
        <p:nvPicPr>
          <p:cNvPr id="2055" name="Picture 6">
            <a:extLst>
              <a:ext uri="{FF2B5EF4-FFF2-40B4-BE49-F238E27FC236}">
                <a16:creationId xmlns:a16="http://schemas.microsoft.com/office/drawing/2014/main" id="{072C6240-0435-4980-A861-A59744CD1A5F}"/>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15240000" cy="1143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074" name="Picture 1">
            <a:extLst>
              <a:ext uri="{FF2B5EF4-FFF2-40B4-BE49-F238E27FC236}">
                <a16:creationId xmlns:a16="http://schemas.microsoft.com/office/drawing/2014/main" id="{8748C9BC-5419-448C-B520-A7021E10C00E}"/>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15240000" cy="1143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Title Placeholder 1">
            <a:extLst>
              <a:ext uri="{FF2B5EF4-FFF2-40B4-BE49-F238E27FC236}">
                <a16:creationId xmlns:a16="http://schemas.microsoft.com/office/drawing/2014/main" id="{677CEB24-2176-476D-85D5-826EB1A27D49}"/>
              </a:ext>
            </a:extLst>
          </p:cNvPr>
          <p:cNvSpPr>
            <a:spLocks noGrp="1"/>
          </p:cNvSpPr>
          <p:nvPr>
            <p:ph type="title"/>
          </p:nvPr>
        </p:nvSpPr>
        <p:spPr bwMode="auto">
          <a:xfrm>
            <a:off x="1047750" y="608013"/>
            <a:ext cx="131445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076" name="Text Placeholder 2">
            <a:extLst>
              <a:ext uri="{FF2B5EF4-FFF2-40B4-BE49-F238E27FC236}">
                <a16:creationId xmlns:a16="http://schemas.microsoft.com/office/drawing/2014/main" id="{22143987-ECF0-4A7B-B7D5-25976453DD1F}"/>
              </a:ext>
            </a:extLst>
          </p:cNvPr>
          <p:cNvSpPr>
            <a:spLocks noGrp="1"/>
          </p:cNvSpPr>
          <p:nvPr>
            <p:ph type="body" idx="1"/>
          </p:nvPr>
        </p:nvSpPr>
        <p:spPr bwMode="auto">
          <a:xfrm>
            <a:off x="1047750" y="3043238"/>
            <a:ext cx="13144500" cy="725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2D80ABE0-7498-44E8-9E81-079401AD0E7F}"/>
              </a:ext>
            </a:extLst>
          </p:cNvPr>
          <p:cNvSpPr>
            <a:spLocks noGrp="1"/>
          </p:cNvSpPr>
          <p:nvPr>
            <p:ph type="dt" sz="half" idx="2"/>
          </p:nvPr>
        </p:nvSpPr>
        <p:spPr>
          <a:xfrm>
            <a:off x="1047750" y="10593388"/>
            <a:ext cx="3429000" cy="609600"/>
          </a:xfrm>
          <a:prstGeom prst="rect">
            <a:avLst/>
          </a:prstGeom>
        </p:spPr>
        <p:txBody>
          <a:bodyPr vert="horz" lIns="91440" tIns="45720" rIns="91440" bIns="45720" rtlCol="0" anchor="ctr"/>
          <a:lstStyle>
            <a:lvl1pPr algn="l">
              <a:defRPr sz="1200">
                <a:solidFill>
                  <a:schemeClr val="tx1">
                    <a:tint val="75000"/>
                  </a:schemeClr>
                </a:solidFill>
                <a:ea typeface="Heiti SC Light" charset="0"/>
              </a:defRPr>
            </a:lvl1pPr>
          </a:lstStyle>
          <a:p>
            <a:pPr>
              <a:defRPr/>
            </a:pPr>
            <a:fld id="{6857390A-067B-45A9-9FE4-48009466352D}" type="datetimeFigureOut">
              <a:rPr lang="en-US"/>
              <a:pPr>
                <a:defRPr/>
              </a:pPr>
              <a:t>8/5/2024</a:t>
            </a:fld>
            <a:endParaRPr lang="en-US"/>
          </a:p>
        </p:txBody>
      </p:sp>
      <p:sp>
        <p:nvSpPr>
          <p:cNvPr id="5" name="Footer Placeholder 4">
            <a:extLst>
              <a:ext uri="{FF2B5EF4-FFF2-40B4-BE49-F238E27FC236}">
                <a16:creationId xmlns:a16="http://schemas.microsoft.com/office/drawing/2014/main" id="{20A324B8-4D4A-4836-B11A-2C895D3EA383}"/>
              </a:ext>
            </a:extLst>
          </p:cNvPr>
          <p:cNvSpPr>
            <a:spLocks noGrp="1"/>
          </p:cNvSpPr>
          <p:nvPr>
            <p:ph type="ftr" sz="quarter" idx="3"/>
          </p:nvPr>
        </p:nvSpPr>
        <p:spPr>
          <a:xfrm>
            <a:off x="5048250" y="10593388"/>
            <a:ext cx="5143500" cy="609600"/>
          </a:xfrm>
          <a:prstGeom prst="rect">
            <a:avLst/>
          </a:prstGeom>
        </p:spPr>
        <p:txBody>
          <a:bodyPr vert="horz" lIns="91440" tIns="45720" rIns="91440" bIns="45720" rtlCol="0" anchor="ctr"/>
          <a:lstStyle>
            <a:lvl1pPr algn="ctr">
              <a:defRPr sz="1200">
                <a:solidFill>
                  <a:schemeClr val="tx1">
                    <a:tint val="75000"/>
                  </a:schemeClr>
                </a:solidFill>
                <a:ea typeface="Heiti SC Light" charset="0"/>
              </a:defRPr>
            </a:lvl1pPr>
          </a:lstStyle>
          <a:p>
            <a:pPr>
              <a:defRPr/>
            </a:pPr>
            <a:endParaRPr lang="en-US"/>
          </a:p>
        </p:txBody>
      </p:sp>
      <p:sp>
        <p:nvSpPr>
          <p:cNvPr id="6" name="Slide Number Placeholder 5">
            <a:extLst>
              <a:ext uri="{FF2B5EF4-FFF2-40B4-BE49-F238E27FC236}">
                <a16:creationId xmlns:a16="http://schemas.microsoft.com/office/drawing/2014/main" id="{EC0E97A9-12D9-4263-B826-CC24891D71FE}"/>
              </a:ext>
            </a:extLst>
          </p:cNvPr>
          <p:cNvSpPr>
            <a:spLocks noGrp="1"/>
          </p:cNvSpPr>
          <p:nvPr>
            <p:ph type="sldNum" sz="quarter" idx="4"/>
          </p:nvPr>
        </p:nvSpPr>
        <p:spPr>
          <a:xfrm>
            <a:off x="10763250" y="10593388"/>
            <a:ext cx="3429000" cy="609600"/>
          </a:xfrm>
          <a:prstGeom prst="rect">
            <a:avLst/>
          </a:prstGeom>
        </p:spPr>
        <p:txBody>
          <a:bodyPr vert="horz" wrap="square" lIns="91440" tIns="45720" rIns="91440" bIns="45720" numCol="1" anchor="ctr" anchorCtr="0" compatLnSpc="1">
            <a:prstTxWarp prst="textNoShape">
              <a:avLst/>
            </a:prstTxWarp>
          </a:bodyPr>
          <a:lstStyle>
            <a:lvl1pPr algn="r">
              <a:defRPr sz="1200" smtClean="0">
                <a:solidFill>
                  <a:srgbClr val="898989"/>
                </a:solidFill>
              </a:defRPr>
            </a:lvl1pPr>
          </a:lstStyle>
          <a:p>
            <a:pPr>
              <a:defRPr/>
            </a:pPr>
            <a:fld id="{EAA94554-2CF7-480F-A588-D7BCD420F36B}"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098" name="Title Placeholder 1">
            <a:extLst>
              <a:ext uri="{FF2B5EF4-FFF2-40B4-BE49-F238E27FC236}">
                <a16:creationId xmlns:a16="http://schemas.microsoft.com/office/drawing/2014/main" id="{CB20E4F6-9A79-49A8-A6CB-822D11BE970B}"/>
              </a:ext>
            </a:extLst>
          </p:cNvPr>
          <p:cNvSpPr>
            <a:spLocks noGrp="1"/>
          </p:cNvSpPr>
          <p:nvPr>
            <p:ph type="title"/>
          </p:nvPr>
        </p:nvSpPr>
        <p:spPr bwMode="auto">
          <a:xfrm>
            <a:off x="1047750" y="608013"/>
            <a:ext cx="131445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099" name="Text Placeholder 2">
            <a:extLst>
              <a:ext uri="{FF2B5EF4-FFF2-40B4-BE49-F238E27FC236}">
                <a16:creationId xmlns:a16="http://schemas.microsoft.com/office/drawing/2014/main" id="{2F02F436-23DF-4693-9D3A-C341F85D221A}"/>
              </a:ext>
            </a:extLst>
          </p:cNvPr>
          <p:cNvSpPr>
            <a:spLocks noGrp="1"/>
          </p:cNvSpPr>
          <p:nvPr>
            <p:ph type="body" idx="1"/>
          </p:nvPr>
        </p:nvSpPr>
        <p:spPr bwMode="auto">
          <a:xfrm>
            <a:off x="1047750" y="3043238"/>
            <a:ext cx="13144500" cy="725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2BC8A925-D429-4A4F-9C2E-05D4490FE766}"/>
              </a:ext>
            </a:extLst>
          </p:cNvPr>
          <p:cNvSpPr>
            <a:spLocks noGrp="1"/>
          </p:cNvSpPr>
          <p:nvPr>
            <p:ph type="dt" sz="half" idx="2"/>
          </p:nvPr>
        </p:nvSpPr>
        <p:spPr>
          <a:xfrm>
            <a:off x="1047750" y="10593388"/>
            <a:ext cx="3429000" cy="609600"/>
          </a:xfrm>
          <a:prstGeom prst="rect">
            <a:avLst/>
          </a:prstGeom>
        </p:spPr>
        <p:txBody>
          <a:bodyPr vert="horz" lIns="91440" tIns="45720" rIns="91440" bIns="45720" rtlCol="0" anchor="ctr"/>
          <a:lstStyle>
            <a:lvl1pPr algn="l">
              <a:defRPr sz="1200">
                <a:solidFill>
                  <a:schemeClr val="tx1">
                    <a:tint val="75000"/>
                  </a:schemeClr>
                </a:solidFill>
                <a:ea typeface="Heiti SC Light" charset="0"/>
              </a:defRPr>
            </a:lvl1pPr>
          </a:lstStyle>
          <a:p>
            <a:pPr>
              <a:defRPr/>
            </a:pPr>
            <a:fld id="{FA4AF9FA-5E54-40A7-8DCC-72BEDF247AE6}" type="datetimeFigureOut">
              <a:rPr lang="en-US"/>
              <a:pPr>
                <a:defRPr/>
              </a:pPr>
              <a:t>8/5/2024</a:t>
            </a:fld>
            <a:endParaRPr lang="en-US"/>
          </a:p>
        </p:txBody>
      </p:sp>
      <p:sp>
        <p:nvSpPr>
          <p:cNvPr id="5" name="Footer Placeholder 4">
            <a:extLst>
              <a:ext uri="{FF2B5EF4-FFF2-40B4-BE49-F238E27FC236}">
                <a16:creationId xmlns:a16="http://schemas.microsoft.com/office/drawing/2014/main" id="{E781BC28-B2DB-4D5E-A3C1-76C20C560E83}"/>
              </a:ext>
            </a:extLst>
          </p:cNvPr>
          <p:cNvSpPr>
            <a:spLocks noGrp="1"/>
          </p:cNvSpPr>
          <p:nvPr>
            <p:ph type="ftr" sz="quarter" idx="3"/>
          </p:nvPr>
        </p:nvSpPr>
        <p:spPr>
          <a:xfrm>
            <a:off x="5048250" y="10593388"/>
            <a:ext cx="5143500" cy="609600"/>
          </a:xfrm>
          <a:prstGeom prst="rect">
            <a:avLst/>
          </a:prstGeom>
        </p:spPr>
        <p:txBody>
          <a:bodyPr vert="horz" lIns="91440" tIns="45720" rIns="91440" bIns="45720" rtlCol="0" anchor="ctr"/>
          <a:lstStyle>
            <a:lvl1pPr algn="ctr">
              <a:defRPr sz="1200">
                <a:solidFill>
                  <a:schemeClr val="tx1">
                    <a:tint val="75000"/>
                  </a:schemeClr>
                </a:solidFill>
                <a:ea typeface="Heiti SC Light" charset="0"/>
              </a:defRPr>
            </a:lvl1pPr>
          </a:lstStyle>
          <a:p>
            <a:pPr>
              <a:defRPr/>
            </a:pPr>
            <a:endParaRPr lang="en-US"/>
          </a:p>
        </p:txBody>
      </p:sp>
      <p:sp>
        <p:nvSpPr>
          <p:cNvPr id="6" name="Slide Number Placeholder 5">
            <a:extLst>
              <a:ext uri="{FF2B5EF4-FFF2-40B4-BE49-F238E27FC236}">
                <a16:creationId xmlns:a16="http://schemas.microsoft.com/office/drawing/2014/main" id="{9F640C92-B830-4F7C-82DC-7EC564969705}"/>
              </a:ext>
            </a:extLst>
          </p:cNvPr>
          <p:cNvSpPr>
            <a:spLocks noGrp="1"/>
          </p:cNvSpPr>
          <p:nvPr>
            <p:ph type="sldNum" sz="quarter" idx="4"/>
          </p:nvPr>
        </p:nvSpPr>
        <p:spPr>
          <a:xfrm>
            <a:off x="10763250" y="10593388"/>
            <a:ext cx="3429000" cy="609600"/>
          </a:xfrm>
          <a:prstGeom prst="rect">
            <a:avLst/>
          </a:prstGeom>
        </p:spPr>
        <p:txBody>
          <a:bodyPr vert="horz" wrap="square" lIns="91440" tIns="45720" rIns="91440" bIns="45720" numCol="1" anchor="ctr" anchorCtr="0" compatLnSpc="1">
            <a:prstTxWarp prst="textNoShape">
              <a:avLst/>
            </a:prstTxWarp>
          </a:bodyPr>
          <a:lstStyle>
            <a:lvl1pPr algn="r">
              <a:defRPr sz="1200" smtClean="0">
                <a:solidFill>
                  <a:srgbClr val="898989"/>
                </a:solidFill>
              </a:defRPr>
            </a:lvl1pPr>
          </a:lstStyle>
          <a:p>
            <a:pPr>
              <a:defRPr/>
            </a:pPr>
            <a:fld id="{4C1C2347-4F65-419C-A6F1-72467351A8F8}"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image" Target="../media/image26.png"/><Relationship Id="rId7" Type="http://schemas.openxmlformats.org/officeDocument/2006/relationships/image" Target="../media/image43.jpg"/><Relationship Id="rId12"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42.JPG"/><Relationship Id="rId11" Type="http://schemas.openxmlformats.org/officeDocument/2006/relationships/image" Target="../media/image47.png"/><Relationship Id="rId5" Type="http://schemas.openxmlformats.org/officeDocument/2006/relationships/image" Target="../media/image41.png"/><Relationship Id="rId10" Type="http://schemas.openxmlformats.org/officeDocument/2006/relationships/image" Target="../media/image46.png"/><Relationship Id="rId4" Type="http://schemas.openxmlformats.org/officeDocument/2006/relationships/image" Target="../media/image40.jpeg"/><Relationship Id="rId9" Type="http://schemas.openxmlformats.org/officeDocument/2006/relationships/image" Target="../media/image45.jpg"/></Relationships>
</file>

<file path=ppt/slides/_rels/slide11.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image" Target="../media/image48.jpeg"/><Relationship Id="rId7" Type="http://schemas.openxmlformats.org/officeDocument/2006/relationships/image" Target="../media/image52.jpe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1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7.pn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58.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8.jpeg"/><Relationship Id="rId4" Type="http://schemas.openxmlformats.org/officeDocument/2006/relationships/image" Target="../media/image7.jpg"/></Relationships>
</file>

<file path=ppt/slides/_rels/slide4.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2.jpeg"/><Relationship Id="rId5" Type="http://schemas.openxmlformats.org/officeDocument/2006/relationships/image" Target="../media/image11.jpeg"/><Relationship Id="rId10" Type="http://schemas.openxmlformats.org/officeDocument/2006/relationships/image" Target="../media/image16.jpeg"/><Relationship Id="rId4" Type="http://schemas.openxmlformats.org/officeDocument/2006/relationships/image" Target="../media/image10.png"/><Relationship Id="rId9"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0.jpg"/><Relationship Id="rId5" Type="http://schemas.openxmlformats.org/officeDocument/2006/relationships/image" Target="../media/image19.jpeg"/><Relationship Id="rId4" Type="http://schemas.openxmlformats.org/officeDocument/2006/relationships/image" Target="../media/image18.jpeg"/></Relationships>
</file>

<file path=ppt/slides/_rels/slide6.xml.rels><?xml version="1.0" encoding="UTF-8" standalone="yes"?>
<Relationships xmlns="http://schemas.openxmlformats.org/package/2006/relationships"><Relationship Id="rId3" Type="http://schemas.openxmlformats.org/officeDocument/2006/relationships/image" Target="../media/image21.emf"/><Relationship Id="rId7"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jpeg"/></Relationships>
</file>

<file path=ppt/slides/_rels/slide7.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5.png"/><Relationship Id="rId7" Type="http://schemas.openxmlformats.org/officeDocument/2006/relationships/image" Target="../media/image21.emf"/><Relationship Id="rId12" Type="http://schemas.openxmlformats.org/officeDocument/2006/relationships/image" Target="../media/image31.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30.jpeg"/><Relationship Id="rId5" Type="http://schemas.openxmlformats.org/officeDocument/2006/relationships/image" Target="../media/image23.png"/><Relationship Id="rId10" Type="http://schemas.openxmlformats.org/officeDocument/2006/relationships/image" Target="../media/image29.jpeg"/><Relationship Id="rId4" Type="http://schemas.openxmlformats.org/officeDocument/2006/relationships/image" Target="../media/image26.png"/><Relationship Id="rId9" Type="http://schemas.openxmlformats.org/officeDocument/2006/relationships/image" Target="../media/image28.png"/></Relationships>
</file>

<file path=ppt/slides/_rels/slide8.xml.rels><?xml version="1.0" encoding="UTF-8" standalone="yes"?>
<Relationships xmlns="http://schemas.openxmlformats.org/package/2006/relationships"><Relationship Id="rId3" Type="http://schemas.openxmlformats.org/officeDocument/2006/relationships/image" Target="../media/image32.jpeg"/><Relationship Id="rId7"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9.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jpeg"/><Relationship Id="rId4"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a:extLst>
              <a:ext uri="{FF2B5EF4-FFF2-40B4-BE49-F238E27FC236}">
                <a16:creationId xmlns:a16="http://schemas.microsoft.com/office/drawing/2014/main" id="{4DE79660-CBBA-4655-9EF2-46BCF3927156}"/>
              </a:ext>
            </a:extLst>
          </p:cNvPr>
          <p:cNvSpPr>
            <a:spLocks noGrp="1"/>
          </p:cNvSpPr>
          <p:nvPr>
            <p:ph type="title" idx="4294967295"/>
          </p:nvPr>
        </p:nvSpPr>
        <p:spPr bwMode="auto">
          <a:xfrm>
            <a:off x="1752600" y="31750"/>
            <a:ext cx="12192000" cy="1092200"/>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5000" b="1" i="0" u="none" strike="noStrike" kern="1200" cap="none" spc="0" normalizeH="0" baseline="0" noProof="0" dirty="0">
                <a:ln>
                  <a:noFill/>
                </a:ln>
                <a:solidFill>
                  <a:srgbClr val="FFFFFF"/>
                </a:solidFill>
                <a:effectLst/>
                <a:uLnTx/>
                <a:uFillTx/>
                <a:latin typeface="Helvetica" panose="020B0604020202020204" pitchFamily="34" charset="0"/>
                <a:ea typeface="Heiti SC Light" charset="0"/>
                <a:cs typeface="Helvetica" panose="020B0604020202020204" pitchFamily="34" charset="0"/>
                <a:sym typeface="Helvetica" panose="020B0604020202020204" pitchFamily="34" charset="0"/>
              </a:rPr>
              <a:t>Follow the 3Rs of Explosives Safety</a:t>
            </a:r>
          </a:p>
        </p:txBody>
      </p:sp>
      <p:pic>
        <p:nvPicPr>
          <p:cNvPr id="5" name="Picture 4" descr="3Rs Logo: Recognize, retreat, report">
            <a:extLst>
              <a:ext uri="{FF2B5EF4-FFF2-40B4-BE49-F238E27FC236}">
                <a16:creationId xmlns:a16="http://schemas.microsoft.com/office/drawing/2014/main" id="{A33AFACE-89B4-4B52-BEAE-89CE9C9FCB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8172" y="2136152"/>
            <a:ext cx="9295926" cy="8261460"/>
          </a:xfrm>
          <a:prstGeom prst="rect">
            <a:avLst/>
          </a:prstGeom>
          <a:effectLst>
            <a:outerShdw blurRad="50800" dist="38100" dir="2700000" algn="tl" rotWithShape="0">
              <a:prstClr val="black">
                <a:alpha val="40000"/>
              </a:prstClr>
            </a:outerShdw>
          </a:effectLst>
        </p:spPr>
      </p:pic>
      <p:pic>
        <p:nvPicPr>
          <p:cNvPr id="6" name="Picture 5" descr="Sergeant Woof">
            <a:extLst>
              <a:ext uri="{FF2B5EF4-FFF2-40B4-BE49-F238E27FC236}">
                <a16:creationId xmlns:a16="http://schemas.microsoft.com/office/drawing/2014/main" id="{EE9FE3FA-9D97-48D1-9885-5FC47442EEE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72600" y="2667000"/>
            <a:ext cx="5328989" cy="7086600"/>
          </a:xfrm>
          <a:prstGeom prst="rect">
            <a:avLst/>
          </a:prstGeom>
          <a:effectLst>
            <a:outerShdw blurRad="50800" dist="38100" dir="2700000" algn="tl" rotWithShape="0">
              <a:prstClr val="black">
                <a:alpha val="40000"/>
              </a:prstClr>
            </a:outerShdw>
          </a:effectLst>
        </p:spPr>
      </p:pic>
    </p:spTree>
  </p:cSld>
  <p:clrMapOvr>
    <a:masterClrMapping/>
  </p:clrMapOvr>
  <p:transition spd="slow"/>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a:extLst>
              <a:ext uri="{FF2B5EF4-FFF2-40B4-BE49-F238E27FC236}">
                <a16:creationId xmlns:a16="http://schemas.microsoft.com/office/drawing/2014/main" id="{1CCF17B1-8E8D-47EB-AC05-27B8FB4CFC26}"/>
              </a:ext>
              <a:ext uri="{C183D7F6-B498-43B3-948B-1728B52AA6E4}">
                <adec:decorative xmlns:adec="http://schemas.microsoft.com/office/drawing/2017/decorative" val="1"/>
              </a:ext>
            </a:extLst>
          </p:cNvPr>
          <p:cNvSpPr>
            <a:spLocks/>
          </p:cNvSpPr>
          <p:nvPr/>
        </p:nvSpPr>
        <p:spPr bwMode="auto">
          <a:xfrm>
            <a:off x="1524000" y="88900"/>
            <a:ext cx="12192000" cy="109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endParaRPr lang="en-US" altLang="en-US" sz="5000" b="1">
              <a:solidFill>
                <a:srgbClr val="FFFFFF"/>
              </a:solidFill>
              <a:latin typeface="Helvetica" panose="020B0604020202020204" pitchFamily="34" charset="0"/>
              <a:ea typeface="Heiti SC Light" charset="0"/>
              <a:cs typeface="Helvetica" panose="020B0604020202020204" pitchFamily="34" charset="0"/>
              <a:sym typeface="Helvetica" panose="020B0604020202020204" pitchFamily="34" charset="0"/>
            </a:endParaRPr>
          </a:p>
        </p:txBody>
      </p:sp>
      <p:sp>
        <p:nvSpPr>
          <p:cNvPr id="22533" name="TextBox 1">
            <a:extLst>
              <a:ext uri="{FF2B5EF4-FFF2-40B4-BE49-F238E27FC236}">
                <a16:creationId xmlns:a16="http://schemas.microsoft.com/office/drawing/2014/main" id="{03E53439-206C-403A-A2CF-591ACFB8C5C5}"/>
              </a:ext>
              <a:ext uri="{C183D7F6-B498-43B3-948B-1728B52AA6E4}">
                <adec:decorative xmlns:adec="http://schemas.microsoft.com/office/drawing/2017/decorative" val="1"/>
              </a:ext>
            </a:extLst>
          </p:cNvPr>
          <p:cNvSpPr txBox="1">
            <a:spLocks noGrp="1" noChangeArrowheads="1"/>
          </p:cNvSpPr>
          <p:nvPr>
            <p:ph type="title" idx="4294967295"/>
          </p:nvPr>
        </p:nvSpPr>
        <p:spPr bwMode="auto">
          <a:xfrm>
            <a:off x="2273300" y="157163"/>
            <a:ext cx="11501438" cy="769937"/>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chemeClr val="bg1"/>
                </a:solidFill>
                <a:effectLst/>
                <a:uLnTx/>
                <a:uFillTx/>
                <a:latin typeface="Helvetica" panose="020B0604020202020204" pitchFamily="34" charset="0"/>
                <a:ea typeface="Heiti SC Light" charset="0"/>
                <a:cs typeface="Helvetica" panose="020B0604020202020204" pitchFamily="34" charset="0"/>
                <a:sym typeface="Gill Sans" charset="0"/>
              </a:rPr>
              <a:t>Ammo has Many Shapes, Sizes and Types</a:t>
            </a:r>
          </a:p>
        </p:txBody>
      </p:sp>
      <p:pic>
        <p:nvPicPr>
          <p:cNvPr id="14" name="Picture 16">
            <a:extLst>
              <a:ext uri="{FF2B5EF4-FFF2-40B4-BE49-F238E27FC236}">
                <a16:creationId xmlns:a16="http://schemas.microsoft.com/office/drawing/2014/main" id="{AE7491CC-3AD0-4598-BB67-5CF6C9319F8E}"/>
              </a:ext>
              <a:ext uri="{C183D7F6-B498-43B3-948B-1728B52AA6E4}">
                <adec:decorative xmlns:adec="http://schemas.microsoft.com/office/drawing/2017/decorative" val="1"/>
              </a:ext>
            </a:extLst>
          </p:cNvPr>
          <p:cNvPicPr>
            <a:picLocks noChangeAspect="1" noChangeArrowheads="1"/>
          </p:cNvPicPr>
          <p:nvPr/>
        </p:nvPicPr>
        <p:blipFill rotWithShape="1">
          <a:blip r:embed="rId3"/>
          <a:srcRect l="12716" t="9434" r="18289" b="9381"/>
          <a:stretch/>
        </p:blipFill>
        <p:spPr bwMode="auto">
          <a:xfrm>
            <a:off x="7023295" y="1686750"/>
            <a:ext cx="2251924" cy="3807170"/>
          </a:xfrm>
          <a:prstGeom prst="rect">
            <a:avLst/>
          </a:prstGeom>
          <a:ln w="76200">
            <a:solidFill>
              <a:srgbClr val="C00000"/>
            </a:solidFill>
          </a:ln>
          <a:effectLst/>
        </p:spPr>
      </p:pic>
      <p:pic>
        <p:nvPicPr>
          <p:cNvPr id="22536" name="Picture 3">
            <a:extLst>
              <a:ext uri="{FF2B5EF4-FFF2-40B4-BE49-F238E27FC236}">
                <a16:creationId xmlns:a16="http://schemas.microsoft.com/office/drawing/2014/main" id="{9881B317-BA17-4807-AA53-B6384A1F339B}"/>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743685" y="1700396"/>
            <a:ext cx="4444033" cy="1954603"/>
          </a:xfrm>
          <a:prstGeom prst="rect">
            <a:avLst/>
          </a:prstGeom>
          <a:noFill/>
          <a:ln w="57150">
            <a:solidFill>
              <a:srgbClr val="C00000"/>
            </a:solidFill>
            <a:miter lim="800000"/>
            <a:headEnd/>
            <a:tailEnd/>
          </a:ln>
          <a:extLst>
            <a:ext uri="{909E8E84-426E-40DD-AFC4-6F175D3DCCD1}">
              <a14:hiddenFill xmlns:a14="http://schemas.microsoft.com/office/drawing/2010/main">
                <a:solidFill>
                  <a:srgbClr val="FFFFFF"/>
                </a:solidFill>
              </a14:hiddenFill>
            </a:ext>
          </a:extLst>
        </p:spPr>
      </p:pic>
      <p:pic>
        <p:nvPicPr>
          <p:cNvPr id="13" name="Picture 27">
            <a:extLst>
              <a:ext uri="{FF2B5EF4-FFF2-40B4-BE49-F238E27FC236}">
                <a16:creationId xmlns:a16="http://schemas.microsoft.com/office/drawing/2014/main" id="{C27997F0-78F4-41E0-BEC4-BFFD875792FF}"/>
              </a:ext>
              <a:ext uri="{C183D7F6-B498-43B3-948B-1728B52AA6E4}">
                <adec:decorative xmlns:adec="http://schemas.microsoft.com/office/drawing/2017/decorative" val="1"/>
              </a:ext>
            </a:extLst>
          </p:cNvPr>
          <p:cNvPicPr>
            <a:picLocks noChangeAspect="1" noChangeArrowheads="1"/>
          </p:cNvPicPr>
          <p:nvPr/>
        </p:nvPicPr>
        <p:blipFill rotWithShape="1">
          <a:blip r:embed="rId5"/>
          <a:srcRect l="8529" t="8320" r="6056" b="7008"/>
          <a:stretch/>
        </p:blipFill>
        <p:spPr bwMode="auto">
          <a:xfrm>
            <a:off x="6379588" y="5923743"/>
            <a:ext cx="2258817" cy="2258817"/>
          </a:xfrm>
          <a:prstGeom prst="rect">
            <a:avLst/>
          </a:prstGeom>
          <a:ln w="76200">
            <a:solidFill>
              <a:srgbClr val="CC3300"/>
            </a:solidFill>
          </a:ln>
          <a:effectLst/>
        </p:spPr>
      </p:pic>
      <p:pic>
        <p:nvPicPr>
          <p:cNvPr id="15" name="Picture 14">
            <a:extLst>
              <a:ext uri="{FF2B5EF4-FFF2-40B4-BE49-F238E27FC236}">
                <a16:creationId xmlns:a16="http://schemas.microsoft.com/office/drawing/2014/main" id="{4F5F3349-6AF4-42F9-B034-96B2D7308102}"/>
              </a:ext>
              <a:ext uri="{C183D7F6-B498-43B3-948B-1728B52AA6E4}">
                <adec:decorative xmlns:adec="http://schemas.microsoft.com/office/drawing/2017/decorative" val="1"/>
              </a:ext>
            </a:extLst>
          </p:cNvPr>
          <p:cNvPicPr>
            <a:picLocks noChangeAspect="1"/>
          </p:cNvPicPr>
          <p:nvPr/>
        </p:nvPicPr>
        <p:blipFill rotWithShape="1">
          <a:blip r:embed="rId6">
            <a:extLst>
              <a:ext uri="{28A0092B-C50C-407E-A947-70E740481C1C}">
                <a14:useLocalDpi xmlns:a14="http://schemas.microsoft.com/office/drawing/2010/main" val="0"/>
              </a:ext>
            </a:extLst>
          </a:blip>
          <a:srcRect l="47187" t="20000" r="11563" b="10755"/>
          <a:stretch/>
        </p:blipFill>
        <p:spPr>
          <a:xfrm rot="5400000">
            <a:off x="576672" y="1284756"/>
            <a:ext cx="2573041" cy="3239448"/>
          </a:xfrm>
          <a:prstGeom prst="rect">
            <a:avLst/>
          </a:prstGeom>
          <a:ln w="76200">
            <a:solidFill>
              <a:srgbClr val="C00000"/>
            </a:solidFill>
          </a:ln>
          <a:effectLst>
            <a:outerShdw blurRad="50800" dist="38100" dir="5400000" algn="t" rotWithShape="0">
              <a:prstClr val="black">
                <a:alpha val="40000"/>
              </a:prstClr>
            </a:outerShdw>
          </a:effectLst>
        </p:spPr>
      </p:pic>
      <p:pic>
        <p:nvPicPr>
          <p:cNvPr id="16" name="Picture 15">
            <a:extLst>
              <a:ext uri="{FF2B5EF4-FFF2-40B4-BE49-F238E27FC236}">
                <a16:creationId xmlns:a16="http://schemas.microsoft.com/office/drawing/2014/main" id="{7DD7012E-9A99-4552-BB86-DFE696B9478E}"/>
              </a:ext>
              <a:ext uri="{C183D7F6-B498-43B3-948B-1728B52AA6E4}">
                <adec:decorative xmlns:adec="http://schemas.microsoft.com/office/drawing/2017/decorative" val="1"/>
              </a:ext>
            </a:extLst>
          </p:cNvPr>
          <p:cNvPicPr>
            <a:picLocks noChangeAspect="1"/>
          </p:cNvPicPr>
          <p:nvPr/>
        </p:nvPicPr>
        <p:blipFill rotWithShape="1">
          <a:blip r:embed="rId7">
            <a:extLst>
              <a:ext uri="{28A0092B-C50C-407E-A947-70E740481C1C}">
                <a14:useLocalDpi xmlns:a14="http://schemas.microsoft.com/office/drawing/2010/main" val="0"/>
              </a:ext>
            </a:extLst>
          </a:blip>
          <a:srcRect l="10247" r="9175"/>
          <a:stretch/>
        </p:blipFill>
        <p:spPr>
          <a:xfrm rot="5400000">
            <a:off x="3897245" y="1671078"/>
            <a:ext cx="2573043" cy="2484565"/>
          </a:xfrm>
          <a:prstGeom prst="rect">
            <a:avLst/>
          </a:prstGeom>
          <a:ln w="76200">
            <a:solidFill>
              <a:srgbClr val="C00000"/>
            </a:solidFill>
          </a:ln>
          <a:effectLst>
            <a:outerShdw blurRad="50800" dist="38100" dir="10800000" algn="r" rotWithShape="0">
              <a:prstClr val="black">
                <a:alpha val="40000"/>
              </a:prstClr>
            </a:outerShdw>
          </a:effectLst>
        </p:spPr>
      </p:pic>
      <p:pic>
        <p:nvPicPr>
          <p:cNvPr id="18" name="Picture 17">
            <a:extLst>
              <a:ext uri="{FF2B5EF4-FFF2-40B4-BE49-F238E27FC236}">
                <a16:creationId xmlns:a16="http://schemas.microsoft.com/office/drawing/2014/main" id="{EA3659FB-D25A-4332-A176-00B72AF46F9B}"/>
              </a:ext>
              <a:ext uri="{C183D7F6-B498-43B3-948B-1728B52AA6E4}">
                <adec:decorative xmlns:adec="http://schemas.microsoft.com/office/drawing/2017/decorative" val="1"/>
              </a:ext>
            </a:extLst>
          </p:cNvPr>
          <p:cNvPicPr>
            <a:picLocks noChangeAspect="1" noChangeArrowheads="1"/>
          </p:cNvPicPr>
          <p:nvPr/>
        </p:nvPicPr>
        <p:blipFill>
          <a:blip r:embed="rId8"/>
          <a:srcRect l="35156" t="9375" b="6250"/>
          <a:stretch>
            <a:fillRect/>
          </a:stretch>
        </p:blipFill>
        <p:spPr bwMode="auto">
          <a:xfrm>
            <a:off x="3482917" y="4500452"/>
            <a:ext cx="2441079" cy="2357548"/>
          </a:xfrm>
          <a:prstGeom prst="rect">
            <a:avLst/>
          </a:prstGeom>
          <a:ln w="76200">
            <a:solidFill>
              <a:srgbClr val="C00000"/>
            </a:solidFill>
          </a:ln>
          <a:effectLst/>
        </p:spPr>
      </p:pic>
      <p:pic>
        <p:nvPicPr>
          <p:cNvPr id="5" name="Picture 4">
            <a:extLst>
              <a:ext uri="{FF2B5EF4-FFF2-40B4-BE49-F238E27FC236}">
                <a16:creationId xmlns:a16="http://schemas.microsoft.com/office/drawing/2014/main" id="{EEC920A2-AFE9-4E3B-A5D9-4AAD811AB695}"/>
              </a:ext>
              <a:ext uri="{C183D7F6-B498-43B3-948B-1728B52AA6E4}">
                <adec:decorative xmlns:adec="http://schemas.microsoft.com/office/drawing/2017/decorative" val="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743685" y="3974273"/>
            <a:ext cx="4221162" cy="1740727"/>
          </a:xfrm>
          <a:prstGeom prst="rect">
            <a:avLst/>
          </a:prstGeom>
          <a:ln w="50800">
            <a:solidFill>
              <a:srgbClr val="C00000"/>
            </a:solidFill>
          </a:ln>
        </p:spPr>
      </p:pic>
      <p:pic>
        <p:nvPicPr>
          <p:cNvPr id="6" name="Picture 5">
            <a:extLst>
              <a:ext uri="{FF2B5EF4-FFF2-40B4-BE49-F238E27FC236}">
                <a16:creationId xmlns:a16="http://schemas.microsoft.com/office/drawing/2014/main" id="{1AE3DF01-D464-4B8E-AD75-4490C8DA3880}"/>
              </a:ext>
              <a:ext uri="{C183D7F6-B498-43B3-948B-1728B52AA6E4}">
                <adec:decorative xmlns:adec="http://schemas.microsoft.com/office/drawing/2017/decorative" val="1"/>
              </a:ext>
            </a:extLst>
          </p:cNvPr>
          <p:cNvPicPr>
            <a:picLocks noChangeAspect="1"/>
          </p:cNvPicPr>
          <p:nvPr/>
        </p:nvPicPr>
        <p:blipFill rotWithShape="1">
          <a:blip r:embed="rId10">
            <a:extLst>
              <a:ext uri="{28A0092B-C50C-407E-A947-70E740481C1C}">
                <a14:useLocalDpi xmlns:a14="http://schemas.microsoft.com/office/drawing/2010/main" val="0"/>
              </a:ext>
            </a:extLst>
          </a:blip>
          <a:srcRect l="15054" r="17239"/>
          <a:stretch/>
        </p:blipFill>
        <p:spPr>
          <a:xfrm>
            <a:off x="3482917" y="7338024"/>
            <a:ext cx="2572811" cy="1892476"/>
          </a:xfrm>
          <a:prstGeom prst="rect">
            <a:avLst/>
          </a:prstGeom>
          <a:ln w="50800">
            <a:solidFill>
              <a:srgbClr val="C00000"/>
            </a:solidFill>
          </a:ln>
          <a:effectLst/>
        </p:spPr>
      </p:pic>
      <p:pic>
        <p:nvPicPr>
          <p:cNvPr id="8" name="Picture 7">
            <a:extLst>
              <a:ext uri="{FF2B5EF4-FFF2-40B4-BE49-F238E27FC236}">
                <a16:creationId xmlns:a16="http://schemas.microsoft.com/office/drawing/2014/main" id="{D597939F-A4ED-42D6-8533-9AA4B7B99C6A}"/>
              </a:ext>
              <a:ext uri="{C183D7F6-B498-43B3-948B-1728B52AA6E4}">
                <adec:decorative xmlns:adec="http://schemas.microsoft.com/office/drawing/2017/decorative" val="1"/>
              </a:ext>
            </a:extLst>
          </p:cNvPr>
          <p:cNvPicPr>
            <a:picLocks noChangeAspect="1"/>
          </p:cNvPicPr>
          <p:nvPr/>
        </p:nvPicPr>
        <p:blipFill rotWithShape="1">
          <a:blip r:embed="rId11">
            <a:extLst>
              <a:ext uri="{28A0092B-C50C-407E-A947-70E740481C1C}">
                <a14:useLocalDpi xmlns:a14="http://schemas.microsoft.com/office/drawing/2010/main" val="0"/>
              </a:ext>
            </a:extLst>
          </a:blip>
          <a:srcRect t="20558" b="15969"/>
          <a:stretch/>
        </p:blipFill>
        <p:spPr>
          <a:xfrm>
            <a:off x="243468" y="4500452"/>
            <a:ext cx="2849453" cy="5105400"/>
          </a:xfrm>
          <a:prstGeom prst="rect">
            <a:avLst/>
          </a:prstGeom>
          <a:ln w="50800">
            <a:solidFill>
              <a:srgbClr val="C00000"/>
            </a:solidFill>
          </a:ln>
        </p:spPr>
      </p:pic>
      <p:pic>
        <p:nvPicPr>
          <p:cNvPr id="2" name="Picture 1" descr="Sergeant Woof">
            <a:extLst>
              <a:ext uri="{FF2B5EF4-FFF2-40B4-BE49-F238E27FC236}">
                <a16:creationId xmlns:a16="http://schemas.microsoft.com/office/drawing/2014/main" id="{44EE673E-69D5-AD3F-3B0E-D4CB436A02F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2385401" y="7270495"/>
            <a:ext cx="2661198" cy="4063013"/>
          </a:xfrm>
          <a:prstGeom prst="rect">
            <a:avLst/>
          </a:prstGeom>
        </p:spPr>
      </p:pic>
      <p:grpSp>
        <p:nvGrpSpPr>
          <p:cNvPr id="3" name="Group 2">
            <a:extLst>
              <a:ext uri="{FF2B5EF4-FFF2-40B4-BE49-F238E27FC236}">
                <a16:creationId xmlns:a16="http://schemas.microsoft.com/office/drawing/2014/main" id="{2160EA23-B436-EF39-4A5B-BABF9B22BC74}"/>
              </a:ext>
            </a:extLst>
          </p:cNvPr>
          <p:cNvGrpSpPr/>
          <p:nvPr/>
        </p:nvGrpSpPr>
        <p:grpSpPr>
          <a:xfrm>
            <a:off x="6347184" y="8659614"/>
            <a:ext cx="5615897" cy="1246807"/>
            <a:chOff x="6686868" y="7619998"/>
            <a:chExt cx="5615897" cy="2895601"/>
          </a:xfrm>
        </p:grpSpPr>
        <p:sp>
          <p:nvSpPr>
            <p:cNvPr id="4" name="TextBox 3">
              <a:extLst>
                <a:ext uri="{FF2B5EF4-FFF2-40B4-BE49-F238E27FC236}">
                  <a16:creationId xmlns:a16="http://schemas.microsoft.com/office/drawing/2014/main" id="{7114BF69-35E3-A28E-DEFD-CF0405DF59E0}"/>
                </a:ext>
              </a:extLst>
            </p:cNvPr>
            <p:cNvSpPr txBox="1"/>
            <p:nvPr/>
          </p:nvSpPr>
          <p:spPr>
            <a:xfrm>
              <a:off x="6873832" y="7735075"/>
              <a:ext cx="5428933" cy="1648208"/>
            </a:xfrm>
            <a:prstGeom prst="rect">
              <a:avLst/>
            </a:prstGeom>
            <a:noFill/>
          </p:spPr>
          <p:txBody>
            <a:bodyPr wrap="square">
              <a:spAutoFit/>
            </a:bodyPr>
            <a:lstStyle/>
            <a:p>
              <a:pPr>
                <a:defRPr/>
              </a:pPr>
              <a:r>
                <a:rPr lang="en-US" altLang="en-US" sz="3200" dirty="0"/>
                <a:t>Ammo comes in many shapes and sizes. </a:t>
              </a:r>
            </a:p>
          </p:txBody>
        </p:sp>
        <p:sp>
          <p:nvSpPr>
            <p:cNvPr id="7" name="Speech Bubble: Rectangle with Corners Rounded 6">
              <a:extLst>
                <a:ext uri="{FF2B5EF4-FFF2-40B4-BE49-F238E27FC236}">
                  <a16:creationId xmlns:a16="http://schemas.microsoft.com/office/drawing/2014/main" id="{DDE2400E-5403-F0E6-CFDE-86071FE7ECD1}"/>
                </a:ext>
              </a:extLst>
            </p:cNvPr>
            <p:cNvSpPr/>
            <p:nvPr/>
          </p:nvSpPr>
          <p:spPr>
            <a:xfrm rot="16200000">
              <a:off x="7953534" y="6353332"/>
              <a:ext cx="2895601" cy="5428933"/>
            </a:xfrm>
            <a:prstGeom prst="wedgeRoundRectCallou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654506746"/>
      </p:ext>
    </p:extLst>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a:extLst>
              <a:ext uri="{FF2B5EF4-FFF2-40B4-BE49-F238E27FC236}">
                <a16:creationId xmlns:a16="http://schemas.microsoft.com/office/drawing/2014/main" id="{C802134D-D6BF-466F-8C47-E9B5CBC4DD5D}"/>
              </a:ext>
              <a:ext uri="{C183D7F6-B498-43B3-948B-1728B52AA6E4}">
                <adec:decorative xmlns:adec="http://schemas.microsoft.com/office/drawing/2017/decorative" val="1"/>
              </a:ext>
            </a:extLst>
          </p:cNvPr>
          <p:cNvSpPr>
            <a:spLocks/>
          </p:cNvSpPr>
          <p:nvPr/>
        </p:nvSpPr>
        <p:spPr bwMode="auto">
          <a:xfrm>
            <a:off x="1524000" y="88900"/>
            <a:ext cx="12192000" cy="109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endParaRPr lang="en-US" altLang="en-US" sz="5000" b="1">
              <a:solidFill>
                <a:srgbClr val="FFFFFF"/>
              </a:solidFill>
              <a:latin typeface="Helvetica" panose="020B0604020202020204" pitchFamily="34" charset="0"/>
              <a:ea typeface="Heiti SC Light" charset="0"/>
              <a:cs typeface="Helvetica" panose="020B0604020202020204" pitchFamily="34" charset="0"/>
              <a:sym typeface="Helvetica" panose="020B0604020202020204" pitchFamily="34" charset="0"/>
            </a:endParaRPr>
          </a:p>
        </p:txBody>
      </p:sp>
      <p:sp>
        <p:nvSpPr>
          <p:cNvPr id="28680" name="TextBox 1">
            <a:extLst>
              <a:ext uri="{FF2B5EF4-FFF2-40B4-BE49-F238E27FC236}">
                <a16:creationId xmlns:a16="http://schemas.microsoft.com/office/drawing/2014/main" id="{B5F3E4C7-6FCD-4237-80F5-662E2A44B070}"/>
              </a:ext>
              <a:ext uri="{C183D7F6-B498-43B3-948B-1728B52AA6E4}">
                <adec:decorative xmlns:adec="http://schemas.microsoft.com/office/drawing/2017/decorative" val="1"/>
              </a:ext>
            </a:extLst>
          </p:cNvPr>
          <p:cNvSpPr txBox="1">
            <a:spLocks noGrp="1" noChangeArrowheads="1"/>
          </p:cNvSpPr>
          <p:nvPr>
            <p:ph type="title" idx="4294967295"/>
          </p:nvPr>
        </p:nvSpPr>
        <p:spPr bwMode="auto">
          <a:xfrm>
            <a:off x="1600200" y="249238"/>
            <a:ext cx="7929562" cy="769441"/>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chemeClr val="bg1"/>
                </a:solidFill>
                <a:effectLst/>
                <a:uLnTx/>
                <a:uFillTx/>
                <a:latin typeface="Helvetica" panose="020B0604020202020204" pitchFamily="34" charset="0"/>
                <a:ea typeface="Heiti SC Light" charset="0"/>
                <a:cs typeface="Helvetica" panose="020B0604020202020204" pitchFamily="34" charset="0"/>
                <a:sym typeface="Gill Sans" charset="0"/>
              </a:rPr>
              <a:t>Where Can You Find Ammo?</a:t>
            </a:r>
          </a:p>
        </p:txBody>
      </p:sp>
      <p:sp>
        <p:nvSpPr>
          <p:cNvPr id="2" name="AutoShape 2">
            <a:extLst>
              <a:ext uri="{FF2B5EF4-FFF2-40B4-BE49-F238E27FC236}">
                <a16:creationId xmlns:a16="http://schemas.microsoft.com/office/drawing/2014/main" id="{32DCA9FA-2475-4186-88E2-803AC3E19472}"/>
              </a:ext>
              <a:ext uri="{C183D7F6-B498-43B3-948B-1728B52AA6E4}">
                <adec:decorative xmlns:adec="http://schemas.microsoft.com/office/drawing/2017/decorative" val="1"/>
              </a:ext>
            </a:extLst>
          </p:cNvPr>
          <p:cNvSpPr>
            <a:spLocks noChangeAspect="1" noChangeArrowheads="1"/>
          </p:cNvSpPr>
          <p:nvPr/>
        </p:nvSpPr>
        <p:spPr bwMode="auto">
          <a:xfrm>
            <a:off x="7467600" y="5562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a:extLst>
              <a:ext uri="{FF2B5EF4-FFF2-40B4-BE49-F238E27FC236}">
                <a16:creationId xmlns:a16="http://schemas.microsoft.com/office/drawing/2014/main" id="{FE5C065C-A91A-462F-AD43-408683173878}"/>
              </a:ext>
              <a:ext uri="{C183D7F6-B498-43B3-948B-1728B52AA6E4}">
                <adec:decorative xmlns:adec="http://schemas.microsoft.com/office/drawing/2017/decorative" val="1"/>
              </a:ext>
            </a:extLst>
          </p:cNvPr>
          <p:cNvSpPr>
            <a:spLocks noChangeAspect="1" noChangeArrowheads="1"/>
          </p:cNvSpPr>
          <p:nvPr/>
        </p:nvSpPr>
        <p:spPr bwMode="auto">
          <a:xfrm>
            <a:off x="7620000" y="5715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Rectangle 3">
            <a:extLst>
              <a:ext uri="{FF2B5EF4-FFF2-40B4-BE49-F238E27FC236}">
                <a16:creationId xmlns:a16="http://schemas.microsoft.com/office/drawing/2014/main" id="{ECC5387A-0FA2-4185-A2EF-51E3BCA628E1}"/>
              </a:ext>
              <a:ext uri="{C183D7F6-B498-43B3-948B-1728B52AA6E4}">
                <adec:decorative xmlns:adec="http://schemas.microsoft.com/office/drawing/2017/decorative" val="1"/>
              </a:ext>
            </a:extLst>
          </p:cNvPr>
          <p:cNvSpPr/>
          <p:nvPr/>
        </p:nvSpPr>
        <p:spPr>
          <a:xfrm>
            <a:off x="304800" y="1752600"/>
            <a:ext cx="7620000" cy="1446550"/>
          </a:xfrm>
          <a:prstGeom prst="rect">
            <a:avLst/>
          </a:prstGeom>
        </p:spPr>
        <p:txBody>
          <a:bodyPr>
            <a:spAutoFit/>
          </a:bodyPr>
          <a:lstStyle/>
          <a:p>
            <a:r>
              <a:rPr lang="en-US" altLang="en-US" b="1" dirty="0">
                <a:latin typeface="Helvetica" panose="020B0604020202020204" pitchFamily="34" charset="0"/>
                <a:cs typeface="Helvetica" panose="020B0604020202020204" pitchFamily="34" charset="0"/>
              </a:rPr>
              <a:t>Ammo can be found anywhere. </a:t>
            </a:r>
          </a:p>
        </p:txBody>
      </p:sp>
      <p:pic>
        <p:nvPicPr>
          <p:cNvPr id="20" name="Picture 2">
            <a:extLst>
              <a:ext uri="{FF2B5EF4-FFF2-40B4-BE49-F238E27FC236}">
                <a16:creationId xmlns:a16="http://schemas.microsoft.com/office/drawing/2014/main" id="{E44B1BA8-53FC-4A27-9209-50D458FD28A0}"/>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5968" y="4492325"/>
            <a:ext cx="8977688" cy="2868832"/>
          </a:xfrm>
          <a:prstGeom prst="rect">
            <a:avLst/>
          </a:prstGeom>
          <a:noFill/>
          <a:ln w="76200">
            <a:solidFill>
              <a:srgbClr val="C00000"/>
            </a:solidFill>
          </a:ln>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9D9077C3-B8C1-4670-AF1E-90BC4B712872}"/>
              </a:ext>
              <a:ext uri="{C183D7F6-B498-43B3-948B-1728B52AA6E4}">
                <adec:decorative xmlns:adec="http://schemas.microsoft.com/office/drawing/2017/decorative" val="1"/>
              </a:ext>
            </a:extLst>
          </p:cNvPr>
          <p:cNvSpPr txBox="1"/>
          <p:nvPr/>
        </p:nvSpPr>
        <p:spPr>
          <a:xfrm>
            <a:off x="12192852" y="4338437"/>
            <a:ext cx="2926947" cy="307777"/>
          </a:xfrm>
          <a:prstGeom prst="rect">
            <a:avLst/>
          </a:prstGeom>
          <a:noFill/>
        </p:spPr>
        <p:txBody>
          <a:bodyPr wrap="square" rtlCol="0">
            <a:spAutoFit/>
          </a:bodyPr>
          <a:lstStyle/>
          <a:p>
            <a:r>
              <a:rPr lang="en-US" sz="1400" b="1">
                <a:solidFill>
                  <a:schemeClr val="bg1"/>
                </a:solidFill>
              </a:rPr>
              <a:t>Photo credit: SSG Jarred Woods</a:t>
            </a:r>
          </a:p>
        </p:txBody>
      </p:sp>
      <p:grpSp>
        <p:nvGrpSpPr>
          <p:cNvPr id="22" name="Group 21">
            <a:extLst>
              <a:ext uri="{FF2B5EF4-FFF2-40B4-BE49-F238E27FC236}">
                <a16:creationId xmlns:a16="http://schemas.microsoft.com/office/drawing/2014/main" id="{4024665B-6850-4B6B-9E23-F48AA03D2078}"/>
              </a:ext>
              <a:ext uri="{C183D7F6-B498-43B3-948B-1728B52AA6E4}">
                <adec:decorative xmlns:adec="http://schemas.microsoft.com/office/drawing/2017/decorative" val="1"/>
              </a:ext>
            </a:extLst>
          </p:cNvPr>
          <p:cNvGrpSpPr/>
          <p:nvPr/>
        </p:nvGrpSpPr>
        <p:grpSpPr>
          <a:xfrm>
            <a:off x="9677400" y="2415401"/>
            <a:ext cx="5558142" cy="3299599"/>
            <a:chOff x="9716546" y="5224823"/>
            <a:chExt cx="5287623" cy="3370893"/>
          </a:xfrm>
        </p:grpSpPr>
        <p:pic>
          <p:nvPicPr>
            <p:cNvPr id="23" name="Picture 4" descr="File:South San Jose (crop).jpg">
              <a:extLst>
                <a:ext uri="{FF2B5EF4-FFF2-40B4-BE49-F238E27FC236}">
                  <a16:creationId xmlns:a16="http://schemas.microsoft.com/office/drawing/2014/main" id="{6BCB1E89-667C-431F-9294-7223FD57F50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16546" y="5224823"/>
              <a:ext cx="5256753" cy="3370893"/>
            </a:xfrm>
            <a:prstGeom prst="rect">
              <a:avLst/>
            </a:prstGeom>
            <a:noFill/>
            <a:ln w="76200">
              <a:solidFill>
                <a:srgbClr val="C00000"/>
              </a:solidFill>
            </a:ln>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4150F54F-D8B8-4C8E-ABB2-0336F61CE485}"/>
                </a:ext>
              </a:extLst>
            </p:cNvPr>
            <p:cNvSpPr txBox="1"/>
            <p:nvPr/>
          </p:nvSpPr>
          <p:spPr>
            <a:xfrm>
              <a:off x="12568427" y="8287939"/>
              <a:ext cx="2435742" cy="307777"/>
            </a:xfrm>
            <a:prstGeom prst="rect">
              <a:avLst/>
            </a:prstGeom>
            <a:noFill/>
          </p:spPr>
          <p:txBody>
            <a:bodyPr wrap="square" rtlCol="0">
              <a:spAutoFit/>
            </a:bodyPr>
            <a:lstStyle/>
            <a:p>
              <a:r>
                <a:rPr lang="en-US" sz="1400" b="1">
                  <a:solidFill>
                    <a:schemeClr val="bg1"/>
                  </a:solidFill>
                </a:rPr>
                <a:t>Photo credit: Sean O’Flaherty</a:t>
              </a:r>
            </a:p>
          </p:txBody>
        </p:sp>
      </p:grpSp>
      <p:pic>
        <p:nvPicPr>
          <p:cNvPr id="25" name="Picture 6">
            <a:extLst>
              <a:ext uri="{FF2B5EF4-FFF2-40B4-BE49-F238E27FC236}">
                <a16:creationId xmlns:a16="http://schemas.microsoft.com/office/drawing/2014/main" id="{B067B355-4276-41FB-A610-FC14BC7B7417}"/>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44386" y="7888303"/>
            <a:ext cx="3709270" cy="3292459"/>
          </a:xfrm>
          <a:prstGeom prst="rect">
            <a:avLst/>
          </a:prstGeom>
          <a:noFill/>
          <a:ln w="76200">
            <a:solidFill>
              <a:srgbClr val="C00000"/>
            </a:solidFill>
          </a:ln>
          <a:extLst>
            <a:ext uri="{909E8E84-426E-40DD-AFC4-6F175D3DCCD1}">
              <a14:hiddenFill xmlns:a14="http://schemas.microsoft.com/office/drawing/2010/main">
                <a:solidFill>
                  <a:srgbClr val="FFFFFF"/>
                </a:solidFill>
              </a14:hiddenFill>
            </a:ext>
          </a:extLst>
        </p:spPr>
      </p:pic>
      <p:pic>
        <p:nvPicPr>
          <p:cNvPr id="27" name="Picture 8">
            <a:extLst>
              <a:ext uri="{FF2B5EF4-FFF2-40B4-BE49-F238E27FC236}">
                <a16:creationId xmlns:a16="http://schemas.microsoft.com/office/drawing/2014/main" id="{20C58CE9-F2A4-4C79-BD16-C7439158AEB4}"/>
              </a:ext>
              <a:ext uri="{C183D7F6-B498-43B3-948B-1728B52AA6E4}">
                <adec:decorative xmlns:adec="http://schemas.microsoft.com/office/drawing/2017/decorative" val="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18207"/>
          <a:stretch/>
        </p:blipFill>
        <p:spPr bwMode="auto">
          <a:xfrm>
            <a:off x="9713211" y="6029587"/>
            <a:ext cx="5454069" cy="2327433"/>
          </a:xfrm>
          <a:prstGeom prst="rect">
            <a:avLst/>
          </a:prstGeom>
          <a:noFill/>
          <a:ln w="76200">
            <a:solidFill>
              <a:srgbClr val="C00000"/>
            </a:solidFill>
          </a:ln>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E402A623-30BC-4456-8218-74ADF2AFA31E}"/>
              </a:ext>
              <a:ext uri="{C183D7F6-B498-43B3-948B-1728B52AA6E4}">
                <adec:decorative xmlns:adec="http://schemas.microsoft.com/office/drawing/2017/decorative" val="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5373" y="7872485"/>
            <a:ext cx="4933950" cy="3308277"/>
          </a:xfrm>
          <a:prstGeom prst="rect">
            <a:avLst/>
          </a:prstGeom>
          <a:noFill/>
          <a:ln w="76200">
            <a:solidFill>
              <a:srgbClr val="C00000"/>
            </a:solidFill>
          </a:ln>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BFE24D03-3037-4091-8B0D-BDE20AF505BF}"/>
              </a:ext>
              <a:ext uri="{C183D7F6-B498-43B3-948B-1728B52AA6E4}">
                <adec:decorative xmlns:adec="http://schemas.microsoft.com/office/drawing/2017/decorative" val="1"/>
              </a:ext>
            </a:extLst>
          </p:cNvPr>
          <p:cNvSpPr txBox="1"/>
          <p:nvPr/>
        </p:nvSpPr>
        <p:spPr>
          <a:xfrm>
            <a:off x="6750453" y="7053380"/>
            <a:ext cx="2926947" cy="307777"/>
          </a:xfrm>
          <a:prstGeom prst="rect">
            <a:avLst/>
          </a:prstGeom>
          <a:noFill/>
        </p:spPr>
        <p:txBody>
          <a:bodyPr wrap="square" rtlCol="0">
            <a:spAutoFit/>
          </a:bodyPr>
          <a:lstStyle/>
          <a:p>
            <a:r>
              <a:rPr lang="en-US" sz="1400" b="1">
                <a:solidFill>
                  <a:schemeClr val="bg1"/>
                </a:solidFill>
              </a:rPr>
              <a:t>Photo credit: SSG Jarred Woods</a:t>
            </a:r>
          </a:p>
        </p:txBody>
      </p:sp>
      <p:pic>
        <p:nvPicPr>
          <p:cNvPr id="1028" name="Picture 4">
            <a:extLst>
              <a:ext uri="{FF2B5EF4-FFF2-40B4-BE49-F238E27FC236}">
                <a16:creationId xmlns:a16="http://schemas.microsoft.com/office/drawing/2014/main" id="{02CA6012-D6FA-4A0F-B225-F633BAA88CC7}"/>
              </a:ext>
              <a:ext uri="{C183D7F6-B498-43B3-948B-1728B52AA6E4}">
                <adec:decorative xmlns:adec="http://schemas.microsoft.com/office/drawing/2017/decorative" val="1"/>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19657" b="7918"/>
          <a:stretch/>
        </p:blipFill>
        <p:spPr bwMode="auto">
          <a:xfrm>
            <a:off x="9760692" y="8621672"/>
            <a:ext cx="5406588" cy="2594101"/>
          </a:xfrm>
          <a:prstGeom prst="rect">
            <a:avLst/>
          </a:prstGeom>
          <a:noFill/>
          <a:ln w="76200">
            <a:solidFill>
              <a:srgbClr val="C000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1682214"/>
      </p:ext>
    </p:extLst>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a:extLst>
              <a:ext uri="{FF2B5EF4-FFF2-40B4-BE49-F238E27FC236}">
                <a16:creationId xmlns:a16="http://schemas.microsoft.com/office/drawing/2014/main" id="{D482DA74-234F-4700-91A6-9EDD6928344C}"/>
              </a:ext>
            </a:extLst>
          </p:cNvPr>
          <p:cNvSpPr>
            <a:spLocks noGrp="1"/>
          </p:cNvSpPr>
          <p:nvPr>
            <p:ph type="title" idx="4294967295"/>
          </p:nvPr>
        </p:nvSpPr>
        <p:spPr bwMode="auto">
          <a:xfrm>
            <a:off x="1524000" y="88900"/>
            <a:ext cx="12192000" cy="1092200"/>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5000" b="1" i="0" u="none" strike="noStrike" kern="1200" cap="none" spc="0" normalizeH="0" baseline="0" noProof="0" dirty="0">
                <a:ln>
                  <a:noFill/>
                </a:ln>
                <a:solidFill>
                  <a:srgbClr val="FFFFFF"/>
                </a:solidFill>
                <a:effectLst/>
                <a:uLnTx/>
                <a:uFillTx/>
                <a:latin typeface="Helvetica" panose="020B0604020202020204" pitchFamily="34" charset="0"/>
                <a:ea typeface="Heiti SC Light" charset="0"/>
                <a:cs typeface="Helvetica" panose="020B0604020202020204" pitchFamily="34" charset="0"/>
                <a:sym typeface="Helvetica" panose="020B0604020202020204" pitchFamily="34" charset="0"/>
              </a:rPr>
              <a:t>Sergeant Woof Sees Ammo!</a:t>
            </a:r>
          </a:p>
        </p:txBody>
      </p:sp>
      <p:pic>
        <p:nvPicPr>
          <p:cNvPr id="2" name="Picture 1">
            <a:extLst>
              <a:ext uri="{FF2B5EF4-FFF2-40B4-BE49-F238E27FC236}">
                <a16:creationId xmlns:a16="http://schemas.microsoft.com/office/drawing/2014/main" id="{9C49529F-7741-98EC-41E2-8D630ED638CD}"/>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15809" r="7333" b="2800"/>
          <a:stretch/>
        </p:blipFill>
        <p:spPr>
          <a:xfrm rot="5400000">
            <a:off x="4945279" y="878088"/>
            <a:ext cx="5349442" cy="8151022"/>
          </a:xfrm>
          <a:prstGeom prst="rect">
            <a:avLst/>
          </a:prstGeom>
          <a:ln w="57150">
            <a:solidFill>
              <a:srgbClr val="C00000"/>
            </a:solidFill>
          </a:ln>
        </p:spPr>
      </p:pic>
      <p:pic>
        <p:nvPicPr>
          <p:cNvPr id="3" name="Picture 2" descr="Sergeant Woof">
            <a:extLst>
              <a:ext uri="{FF2B5EF4-FFF2-40B4-BE49-F238E27FC236}">
                <a16:creationId xmlns:a16="http://schemas.microsoft.com/office/drawing/2014/main" id="{C8B13A99-4DBD-9963-415D-A652D07E67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385401" y="7270495"/>
            <a:ext cx="2661198" cy="4063013"/>
          </a:xfrm>
          <a:prstGeom prst="rect">
            <a:avLst/>
          </a:prstGeom>
        </p:spPr>
      </p:pic>
      <p:grpSp>
        <p:nvGrpSpPr>
          <p:cNvPr id="4" name="Group 3">
            <a:extLst>
              <a:ext uri="{FF2B5EF4-FFF2-40B4-BE49-F238E27FC236}">
                <a16:creationId xmlns:a16="http://schemas.microsoft.com/office/drawing/2014/main" id="{3D2333AF-C9BF-0BF2-0D20-823F757F4031}"/>
              </a:ext>
            </a:extLst>
          </p:cNvPr>
          <p:cNvGrpSpPr/>
          <p:nvPr/>
        </p:nvGrpSpPr>
        <p:grpSpPr>
          <a:xfrm>
            <a:off x="6347184" y="8659613"/>
            <a:ext cx="5615897" cy="2236986"/>
            <a:chOff x="6686868" y="7619995"/>
            <a:chExt cx="5615897" cy="5195206"/>
          </a:xfrm>
        </p:grpSpPr>
        <p:sp>
          <p:nvSpPr>
            <p:cNvPr id="6" name="TextBox 5">
              <a:extLst>
                <a:ext uri="{FF2B5EF4-FFF2-40B4-BE49-F238E27FC236}">
                  <a16:creationId xmlns:a16="http://schemas.microsoft.com/office/drawing/2014/main" id="{64BFBB51-EF17-A1B3-6503-D51F4DF207C9}"/>
                </a:ext>
              </a:extLst>
            </p:cNvPr>
            <p:cNvSpPr txBox="1"/>
            <p:nvPr/>
          </p:nvSpPr>
          <p:spPr>
            <a:xfrm>
              <a:off x="6873832" y="7735076"/>
              <a:ext cx="5428933" cy="4789055"/>
            </a:xfrm>
            <a:prstGeom prst="rect">
              <a:avLst/>
            </a:prstGeom>
            <a:noFill/>
          </p:spPr>
          <p:txBody>
            <a:bodyPr wrap="square">
              <a:spAutoFit/>
            </a:bodyPr>
            <a:lstStyle/>
            <a:p>
              <a:pPr>
                <a:defRPr/>
              </a:pPr>
              <a:r>
                <a:rPr lang="en-US" altLang="en-US" sz="3200" dirty="0"/>
                <a:t>I went for a walk and saw this.  What should we do?</a:t>
              </a:r>
            </a:p>
            <a:p>
              <a:pPr>
                <a:defRPr/>
              </a:pPr>
              <a:endParaRPr lang="en-US" altLang="en-US" sz="3200" dirty="0"/>
            </a:p>
            <a:p>
              <a:pPr>
                <a:defRPr/>
              </a:pPr>
              <a:r>
                <a:rPr lang="en-US" altLang="en-US" sz="3200" b="1" dirty="0"/>
                <a:t>Follow the 3Rs!!</a:t>
              </a:r>
            </a:p>
          </p:txBody>
        </p:sp>
        <p:sp>
          <p:nvSpPr>
            <p:cNvPr id="7" name="Speech Bubble: Rectangle with Corners Rounded 6">
              <a:extLst>
                <a:ext uri="{FF2B5EF4-FFF2-40B4-BE49-F238E27FC236}">
                  <a16:creationId xmlns:a16="http://schemas.microsoft.com/office/drawing/2014/main" id="{B4A39681-6ED7-3308-AD06-C2F9981F54CA}"/>
                </a:ext>
              </a:extLst>
            </p:cNvPr>
            <p:cNvSpPr/>
            <p:nvPr/>
          </p:nvSpPr>
          <p:spPr>
            <a:xfrm rot="16200000">
              <a:off x="6803732" y="7503131"/>
              <a:ext cx="5195206" cy="5428933"/>
            </a:xfrm>
            <a:prstGeom prst="wedgeRoundRectCallou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a:extLst>
              <a:ext uri="{FF2B5EF4-FFF2-40B4-BE49-F238E27FC236}">
                <a16:creationId xmlns:a16="http://schemas.microsoft.com/office/drawing/2014/main" id="{6375966E-1C4F-4C7A-B0A0-965E2D9AA328}"/>
              </a:ext>
            </a:extLst>
          </p:cNvPr>
          <p:cNvSpPr>
            <a:spLocks noGrp="1"/>
          </p:cNvSpPr>
          <p:nvPr>
            <p:ph type="title" idx="4294967295"/>
          </p:nvPr>
        </p:nvSpPr>
        <p:spPr bwMode="auto">
          <a:xfrm>
            <a:off x="1524000" y="88900"/>
            <a:ext cx="12192000" cy="1092200"/>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5000" b="1" i="0" u="none" strike="noStrike" kern="1200" cap="none" spc="0" normalizeH="0" baseline="0" noProof="0" dirty="0">
                <a:ln>
                  <a:noFill/>
                </a:ln>
                <a:solidFill>
                  <a:srgbClr val="FFFFFF"/>
                </a:solidFill>
                <a:effectLst/>
                <a:uLnTx/>
                <a:uFillTx/>
                <a:latin typeface="Helvetica" panose="020B0604020202020204" pitchFamily="34" charset="0"/>
                <a:ea typeface="Heiti SC Light" charset="0"/>
                <a:cs typeface="Helvetica" panose="020B0604020202020204" pitchFamily="34" charset="0"/>
                <a:sym typeface="Helvetica" panose="020B0604020202020204" pitchFamily="34" charset="0"/>
              </a:rPr>
              <a:t>Sergeant Woof Follows the 3Rs!</a:t>
            </a:r>
          </a:p>
        </p:txBody>
      </p:sp>
      <p:pic>
        <p:nvPicPr>
          <p:cNvPr id="5" name="Picture 4" descr="3Rs Logo: Recognize, retreat, report">
            <a:extLst>
              <a:ext uri="{FF2B5EF4-FFF2-40B4-BE49-F238E27FC236}">
                <a16:creationId xmlns:a16="http://schemas.microsoft.com/office/drawing/2014/main" id="{D8D69FD1-687C-4CF6-B928-EE26264E69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 y="2136152"/>
            <a:ext cx="9295926" cy="8261460"/>
          </a:xfrm>
          <a:prstGeom prst="rect">
            <a:avLst/>
          </a:prstGeom>
          <a:effectLst>
            <a:outerShdw blurRad="50800" dist="38100" dir="2700000" algn="tl" rotWithShape="0">
              <a:prstClr val="black">
                <a:alpha val="40000"/>
              </a:prstClr>
            </a:outerShdw>
          </a:effectLst>
        </p:spPr>
      </p:pic>
      <p:pic>
        <p:nvPicPr>
          <p:cNvPr id="3" name="Picture 2" descr="Sergeant Woof">
            <a:extLst>
              <a:ext uri="{FF2B5EF4-FFF2-40B4-BE49-F238E27FC236}">
                <a16:creationId xmlns:a16="http://schemas.microsoft.com/office/drawing/2014/main" id="{12C2678E-1AE4-449B-B736-C0664C9D72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10800" y="2590800"/>
            <a:ext cx="4491863" cy="6858000"/>
          </a:xfrm>
          <a:prstGeom prst="rect">
            <a:avLst/>
          </a:prstGeom>
        </p:spPr>
      </p:pic>
    </p:spTree>
  </p:cSld>
  <p:clrMapOvr>
    <a:masterClrMapping/>
  </p:clrMapOvr>
  <p:transition spd="slow"/>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a:extLst>
              <a:ext uri="{FF2B5EF4-FFF2-40B4-BE49-F238E27FC236}">
                <a16:creationId xmlns:a16="http://schemas.microsoft.com/office/drawing/2014/main" id="{1E17734E-D45C-4B45-AB4C-28CAEE4EC836}"/>
              </a:ext>
            </a:extLst>
          </p:cNvPr>
          <p:cNvSpPr>
            <a:spLocks noGrp="1"/>
          </p:cNvSpPr>
          <p:nvPr>
            <p:ph type="title" idx="4294967295"/>
          </p:nvPr>
        </p:nvSpPr>
        <p:spPr bwMode="auto">
          <a:xfrm>
            <a:off x="1524000" y="-76200"/>
            <a:ext cx="12649200" cy="1497806"/>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800" b="1" i="0" u="none" strike="noStrike" kern="1200" cap="none" spc="0" normalizeH="0" baseline="0" noProof="0" dirty="0">
                <a:ln>
                  <a:noFill/>
                </a:ln>
                <a:solidFill>
                  <a:srgbClr val="FFFFFF"/>
                </a:solidFill>
                <a:effectLst/>
                <a:uLnTx/>
                <a:uFillTx/>
                <a:latin typeface="Helvetica" panose="020B0604020202020204" pitchFamily="34" charset="0"/>
                <a:ea typeface="Heiti SC Light" charset="0"/>
                <a:cs typeface="Helvetica" panose="020B0604020202020204" pitchFamily="34" charset="0"/>
                <a:sym typeface="Helvetica" panose="020B0604020202020204" pitchFamily="34" charset="0"/>
              </a:rPr>
              <a:t>Sergeant Woof Recognizes that it may be Ammo!</a:t>
            </a:r>
          </a:p>
        </p:txBody>
      </p:sp>
      <p:pic>
        <p:nvPicPr>
          <p:cNvPr id="8" name="Picture 7" descr="Sergeant Woof">
            <a:extLst>
              <a:ext uri="{FF2B5EF4-FFF2-40B4-BE49-F238E27FC236}">
                <a16:creationId xmlns:a16="http://schemas.microsoft.com/office/drawing/2014/main" id="{CBE7FA53-DE4D-4749-A627-8BDA907008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800" y="2743200"/>
            <a:ext cx="5181600" cy="7911063"/>
          </a:xfrm>
          <a:prstGeom prst="rect">
            <a:avLst/>
          </a:prstGeom>
        </p:spPr>
      </p:pic>
      <p:pic>
        <p:nvPicPr>
          <p:cNvPr id="3" name="Picture 9">
            <a:extLst>
              <a:ext uri="{FF2B5EF4-FFF2-40B4-BE49-F238E27FC236}">
                <a16:creationId xmlns:a16="http://schemas.microsoft.com/office/drawing/2014/main" id="{33BF3B29-00F6-7234-FE27-282CC0318135}"/>
              </a:ext>
              <a:ext uri="{C183D7F6-B498-43B3-948B-1728B52AA6E4}">
                <adec:decorative xmlns:adec="http://schemas.microsoft.com/office/drawing/2017/decorative" val="1"/>
              </a:ext>
            </a:extLst>
          </p:cNvPr>
          <p:cNvPicPr>
            <a:picLocks noChangeAspect="1"/>
          </p:cNvPicPr>
          <p:nvPr/>
        </p:nvPicPr>
        <p:blipFill rotWithShape="1">
          <a:blip r:embed="rId4">
            <a:extLst>
              <a:ext uri="{28A0092B-C50C-407E-A947-70E740481C1C}">
                <a14:useLocalDpi xmlns:a14="http://schemas.microsoft.com/office/drawing/2010/main" val="0"/>
              </a:ext>
            </a:extLst>
          </a:blip>
          <a:srcRect l="28698"/>
          <a:stretch/>
        </p:blipFill>
        <p:spPr bwMode="auto">
          <a:xfrm>
            <a:off x="10591800" y="1447800"/>
            <a:ext cx="35814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3">
            <a:extLst>
              <a:ext uri="{FF2B5EF4-FFF2-40B4-BE49-F238E27FC236}">
                <a16:creationId xmlns:a16="http://schemas.microsoft.com/office/drawing/2014/main" id="{FC8CD412-30E5-2E21-02A6-DEB63958A4F2}"/>
              </a:ext>
            </a:extLst>
          </p:cNvPr>
          <p:cNvGrpSpPr/>
          <p:nvPr/>
        </p:nvGrpSpPr>
        <p:grpSpPr>
          <a:xfrm>
            <a:off x="6858000" y="4295824"/>
            <a:ext cx="7848600" cy="3003236"/>
            <a:chOff x="7045284" y="1062313"/>
            <a:chExt cx="7848600" cy="6974755"/>
          </a:xfrm>
        </p:grpSpPr>
        <p:sp>
          <p:nvSpPr>
            <p:cNvPr id="5" name="TextBox 4">
              <a:extLst>
                <a:ext uri="{FF2B5EF4-FFF2-40B4-BE49-F238E27FC236}">
                  <a16:creationId xmlns:a16="http://schemas.microsoft.com/office/drawing/2014/main" id="{D702153C-661C-038B-108A-78EE3F8AB003}"/>
                </a:ext>
              </a:extLst>
            </p:cNvPr>
            <p:cNvSpPr txBox="1"/>
            <p:nvPr/>
          </p:nvSpPr>
          <p:spPr>
            <a:xfrm>
              <a:off x="7226417" y="1417809"/>
              <a:ext cx="6676867" cy="5360882"/>
            </a:xfrm>
            <a:prstGeom prst="rect">
              <a:avLst/>
            </a:prstGeom>
            <a:noFill/>
          </p:spPr>
          <p:txBody>
            <a:bodyPr wrap="square">
              <a:spAutoFit/>
            </a:bodyPr>
            <a:lstStyle/>
            <a:p>
              <a:pPr>
                <a:defRPr/>
              </a:pPr>
              <a:r>
                <a:rPr lang="en-US" altLang="en-US" sz="4800" b="1" dirty="0"/>
                <a:t>Recognize</a:t>
              </a:r>
              <a:r>
                <a:rPr lang="en-US" altLang="en-US" sz="4800" dirty="0"/>
                <a:t> that it may be ammo and that ammo is dangerous.  </a:t>
              </a:r>
            </a:p>
          </p:txBody>
        </p:sp>
        <p:sp>
          <p:nvSpPr>
            <p:cNvPr id="6" name="Speech Bubble: Rectangle with Corners Rounded 5">
              <a:extLst>
                <a:ext uri="{FF2B5EF4-FFF2-40B4-BE49-F238E27FC236}">
                  <a16:creationId xmlns:a16="http://schemas.microsoft.com/office/drawing/2014/main" id="{FCF10080-E8B5-7F36-5B29-39859C51BBBA}"/>
                </a:ext>
              </a:extLst>
            </p:cNvPr>
            <p:cNvSpPr/>
            <p:nvPr/>
          </p:nvSpPr>
          <p:spPr>
            <a:xfrm rot="5400000" flipH="1">
              <a:off x="7482206" y="625391"/>
              <a:ext cx="6974755" cy="7848600"/>
            </a:xfrm>
            <a:prstGeom prst="wedgeRoundRectCallou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transition spd="slow"/>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a:extLst>
              <a:ext uri="{FF2B5EF4-FFF2-40B4-BE49-F238E27FC236}">
                <a16:creationId xmlns:a16="http://schemas.microsoft.com/office/drawing/2014/main" id="{1E17734E-D45C-4B45-AB4C-28CAEE4EC836}"/>
              </a:ext>
            </a:extLst>
          </p:cNvPr>
          <p:cNvSpPr>
            <a:spLocks noGrp="1"/>
          </p:cNvSpPr>
          <p:nvPr>
            <p:ph type="title" idx="4294967295"/>
          </p:nvPr>
        </p:nvSpPr>
        <p:spPr bwMode="auto">
          <a:xfrm>
            <a:off x="1524000" y="-76200"/>
            <a:ext cx="12649200" cy="1497806"/>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800" b="1" i="0" u="none" strike="noStrike" kern="1200" cap="none" spc="0" normalizeH="0" baseline="0" noProof="0" dirty="0">
                <a:ln>
                  <a:noFill/>
                </a:ln>
                <a:solidFill>
                  <a:srgbClr val="FFFFFF"/>
                </a:solidFill>
                <a:effectLst/>
                <a:uLnTx/>
                <a:uFillTx/>
                <a:latin typeface="Helvetica" panose="020B0604020202020204" pitchFamily="34" charset="0"/>
                <a:ea typeface="Heiti SC Light" charset="0"/>
                <a:cs typeface="Helvetica" panose="020B0604020202020204" pitchFamily="34" charset="0"/>
                <a:sym typeface="Helvetica" panose="020B0604020202020204" pitchFamily="34" charset="0"/>
              </a:rPr>
              <a:t>Sergeant Woof Retreats from the Danger!</a:t>
            </a:r>
          </a:p>
        </p:txBody>
      </p:sp>
      <p:pic>
        <p:nvPicPr>
          <p:cNvPr id="28676" name="Picture 12">
            <a:extLst>
              <a:ext uri="{FF2B5EF4-FFF2-40B4-BE49-F238E27FC236}">
                <a16:creationId xmlns:a16="http://schemas.microsoft.com/office/drawing/2014/main" id="{32F0F604-C026-48D6-AE5B-B02683DD97A4}"/>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31779"/>
          <a:stretch/>
        </p:blipFill>
        <p:spPr bwMode="auto">
          <a:xfrm>
            <a:off x="10896600" y="1421606"/>
            <a:ext cx="2971800" cy="142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Sergeant Woof">
            <a:extLst>
              <a:ext uri="{FF2B5EF4-FFF2-40B4-BE49-F238E27FC236}">
                <a16:creationId xmlns:a16="http://schemas.microsoft.com/office/drawing/2014/main" id="{CBE7FA53-DE4D-4749-A627-8BDA907008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81273" y="2438400"/>
            <a:ext cx="5181600" cy="7911063"/>
          </a:xfrm>
          <a:prstGeom prst="rect">
            <a:avLst/>
          </a:prstGeom>
        </p:spPr>
      </p:pic>
      <p:grpSp>
        <p:nvGrpSpPr>
          <p:cNvPr id="2" name="Group 1">
            <a:extLst>
              <a:ext uri="{FF2B5EF4-FFF2-40B4-BE49-F238E27FC236}">
                <a16:creationId xmlns:a16="http://schemas.microsoft.com/office/drawing/2014/main" id="{EB48C72D-E97D-53FC-8BB8-16FB7C75D150}"/>
              </a:ext>
            </a:extLst>
          </p:cNvPr>
          <p:cNvGrpSpPr/>
          <p:nvPr/>
        </p:nvGrpSpPr>
        <p:grpSpPr>
          <a:xfrm>
            <a:off x="7162799" y="4014812"/>
            <a:ext cx="7467601" cy="3400376"/>
            <a:chOff x="7045283" y="1062313"/>
            <a:chExt cx="7848600" cy="7897077"/>
          </a:xfrm>
        </p:grpSpPr>
        <p:sp>
          <p:nvSpPr>
            <p:cNvPr id="3" name="TextBox 2">
              <a:extLst>
                <a:ext uri="{FF2B5EF4-FFF2-40B4-BE49-F238E27FC236}">
                  <a16:creationId xmlns:a16="http://schemas.microsoft.com/office/drawing/2014/main" id="{1DAEA9FD-ECDA-38A0-CFBA-D25AA24F094C}"/>
                </a:ext>
              </a:extLst>
            </p:cNvPr>
            <p:cNvSpPr txBox="1"/>
            <p:nvPr/>
          </p:nvSpPr>
          <p:spPr>
            <a:xfrm>
              <a:off x="7226417" y="1417809"/>
              <a:ext cx="6676867" cy="7076365"/>
            </a:xfrm>
            <a:prstGeom prst="rect">
              <a:avLst/>
            </a:prstGeom>
            <a:noFill/>
          </p:spPr>
          <p:txBody>
            <a:bodyPr wrap="square">
              <a:spAutoFit/>
            </a:bodyPr>
            <a:lstStyle/>
            <a:p>
              <a:pPr>
                <a:defRPr/>
              </a:pPr>
              <a:r>
                <a:rPr lang="en-US" altLang="en-US" sz="4800" b="1" dirty="0"/>
                <a:t>Retreat</a:t>
              </a:r>
              <a:r>
                <a:rPr lang="en-US" altLang="en-US" sz="4800" dirty="0"/>
                <a:t> - do not go near, touch, move, or disturb ammo; carefully leave the area. Do not run.  </a:t>
              </a:r>
            </a:p>
          </p:txBody>
        </p:sp>
        <p:sp>
          <p:nvSpPr>
            <p:cNvPr id="4" name="Speech Bubble: Rectangle with Corners Rounded 3">
              <a:extLst>
                <a:ext uri="{FF2B5EF4-FFF2-40B4-BE49-F238E27FC236}">
                  <a16:creationId xmlns:a16="http://schemas.microsoft.com/office/drawing/2014/main" id="{858275B8-865F-86F5-E20B-163A08D1EFD1}"/>
                </a:ext>
              </a:extLst>
            </p:cNvPr>
            <p:cNvSpPr/>
            <p:nvPr/>
          </p:nvSpPr>
          <p:spPr>
            <a:xfrm rot="5400000" flipH="1">
              <a:off x="7021044" y="1086552"/>
              <a:ext cx="7897077" cy="7848600"/>
            </a:xfrm>
            <a:prstGeom prst="wedgeRoundRectCallou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877110945"/>
      </p:ext>
    </p:extLst>
  </p:cSld>
  <p:clrMapOvr>
    <a:masterClrMapping/>
  </p:clrMapOvr>
  <p:transition spd="slow"/>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a:extLst>
              <a:ext uri="{FF2B5EF4-FFF2-40B4-BE49-F238E27FC236}">
                <a16:creationId xmlns:a16="http://schemas.microsoft.com/office/drawing/2014/main" id="{B95BD625-31B4-495E-88A3-D61A2C9BAFFF}"/>
              </a:ext>
            </a:extLst>
          </p:cNvPr>
          <p:cNvSpPr>
            <a:spLocks noGrp="1"/>
          </p:cNvSpPr>
          <p:nvPr>
            <p:ph type="title" idx="4294967295"/>
          </p:nvPr>
        </p:nvSpPr>
        <p:spPr bwMode="auto">
          <a:xfrm>
            <a:off x="1879600" y="127000"/>
            <a:ext cx="12192000" cy="1092200"/>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5000" b="1" i="0" u="none" strike="noStrike" kern="1200" cap="none" spc="0" normalizeH="0" baseline="0" noProof="0" dirty="0">
                <a:ln>
                  <a:noFill/>
                </a:ln>
                <a:solidFill>
                  <a:srgbClr val="FFFFFF"/>
                </a:solidFill>
                <a:effectLst/>
                <a:uLnTx/>
                <a:uFillTx/>
                <a:latin typeface="Helvetica" panose="020B0604020202020204" pitchFamily="34" charset="0"/>
                <a:ea typeface="Heiti SC Light" charset="0"/>
                <a:cs typeface="Helvetica" panose="020B0604020202020204" pitchFamily="34" charset="0"/>
                <a:sym typeface="Helvetica" panose="020B0604020202020204" pitchFamily="34" charset="0"/>
              </a:rPr>
              <a:t>Sergeant Woof Reports the Danger!</a:t>
            </a:r>
          </a:p>
        </p:txBody>
      </p:sp>
      <p:pic>
        <p:nvPicPr>
          <p:cNvPr id="10" name="Picture 4">
            <a:extLst>
              <a:ext uri="{FF2B5EF4-FFF2-40B4-BE49-F238E27FC236}">
                <a16:creationId xmlns:a16="http://schemas.microsoft.com/office/drawing/2014/main" id="{DB6CDD2C-1CCB-4028-A979-EFAA9B1B064A}"/>
              </a:ext>
              <a:ext uri="{C183D7F6-B498-43B3-948B-1728B52AA6E4}">
                <adec:decorative xmlns:adec="http://schemas.microsoft.com/office/drawing/2017/decorative" val="1"/>
              </a:ext>
            </a:extLst>
          </p:cNvPr>
          <p:cNvPicPr>
            <a:picLocks noChangeAspect="1" noChangeArrowheads="1"/>
          </p:cNvPicPr>
          <p:nvPr/>
        </p:nvPicPr>
        <p:blipFill>
          <a:blip r:embed="rId3"/>
          <a:srcRect/>
          <a:stretch>
            <a:fillRect/>
          </a:stretch>
        </p:blipFill>
        <p:spPr bwMode="auto">
          <a:xfrm>
            <a:off x="11277600" y="6376959"/>
            <a:ext cx="3581400" cy="4934508"/>
          </a:xfrm>
          <a:prstGeom prst="rect">
            <a:avLst/>
          </a:prstGeom>
          <a:ln>
            <a:noFill/>
          </a:ln>
          <a:effectLst>
            <a:outerShdw blurRad="292100" dist="139700" dir="2700000" algn="tl" rotWithShape="0">
              <a:srgbClr val="333333">
                <a:alpha val="65000"/>
              </a:srgbClr>
            </a:outerShdw>
          </a:effectLst>
        </p:spPr>
      </p:pic>
      <p:pic>
        <p:nvPicPr>
          <p:cNvPr id="30725" name="Picture 13">
            <a:extLst>
              <a:ext uri="{FF2B5EF4-FFF2-40B4-BE49-F238E27FC236}">
                <a16:creationId xmlns:a16="http://schemas.microsoft.com/office/drawing/2014/main" id="{95BC5CF4-6B31-4985-8B4C-C8EB9573CC21}"/>
              </a:ext>
              <a:ext uri="{C183D7F6-B498-43B3-948B-1728B52AA6E4}">
                <adec:decorative xmlns:adec="http://schemas.microsoft.com/office/drawing/2017/decorative" val="1"/>
              </a:ext>
            </a:extLst>
          </p:cNvPr>
          <p:cNvPicPr>
            <a:picLocks noChangeAspect="1"/>
          </p:cNvPicPr>
          <p:nvPr/>
        </p:nvPicPr>
        <p:blipFill rotWithShape="1">
          <a:blip r:embed="rId4">
            <a:extLst>
              <a:ext uri="{28A0092B-C50C-407E-A947-70E740481C1C}">
                <a14:useLocalDpi xmlns:a14="http://schemas.microsoft.com/office/drawing/2010/main" val="0"/>
              </a:ext>
            </a:extLst>
          </a:blip>
          <a:srcRect l="32919"/>
          <a:stretch/>
        </p:blipFill>
        <p:spPr bwMode="auto">
          <a:xfrm>
            <a:off x="11010900" y="1470025"/>
            <a:ext cx="2743200" cy="147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Sergeant Woof">
            <a:extLst>
              <a:ext uri="{FF2B5EF4-FFF2-40B4-BE49-F238E27FC236}">
                <a16:creationId xmlns:a16="http://schemas.microsoft.com/office/drawing/2014/main" id="{422ABA36-B395-4EEC-8FBD-30008F41619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9166" y="2209800"/>
            <a:ext cx="5181600" cy="7911063"/>
          </a:xfrm>
          <a:prstGeom prst="rect">
            <a:avLst/>
          </a:prstGeom>
        </p:spPr>
      </p:pic>
      <p:grpSp>
        <p:nvGrpSpPr>
          <p:cNvPr id="3" name="Group 2">
            <a:extLst>
              <a:ext uri="{FF2B5EF4-FFF2-40B4-BE49-F238E27FC236}">
                <a16:creationId xmlns:a16="http://schemas.microsoft.com/office/drawing/2014/main" id="{0B670256-8B60-C5B9-9E11-E9A36FAC02A1}"/>
              </a:ext>
            </a:extLst>
          </p:cNvPr>
          <p:cNvGrpSpPr/>
          <p:nvPr/>
        </p:nvGrpSpPr>
        <p:grpSpPr>
          <a:xfrm>
            <a:off x="6286499" y="2949575"/>
            <a:ext cx="7467601" cy="3178646"/>
            <a:chOff x="6142071" y="-1840373"/>
            <a:chExt cx="7848600" cy="7897077"/>
          </a:xfrm>
        </p:grpSpPr>
        <p:sp>
          <p:nvSpPr>
            <p:cNvPr id="5" name="Speech Bubble: Rectangle with Corners Rounded 4">
              <a:extLst>
                <a:ext uri="{FF2B5EF4-FFF2-40B4-BE49-F238E27FC236}">
                  <a16:creationId xmlns:a16="http://schemas.microsoft.com/office/drawing/2014/main" id="{58DD5001-8BE5-B1B2-75F0-F4F6065D2DCC}"/>
                </a:ext>
              </a:extLst>
            </p:cNvPr>
            <p:cNvSpPr/>
            <p:nvPr/>
          </p:nvSpPr>
          <p:spPr>
            <a:xfrm rot="5400000" flipH="1">
              <a:off x="6117832" y="-1816134"/>
              <a:ext cx="7897077" cy="7848600"/>
            </a:xfrm>
            <a:prstGeom prst="wedgeRoundRectCallout">
              <a:avLst/>
            </a:prstGeom>
            <a:solidFill>
              <a:schemeClr val="bg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BB1E1F71-649F-BA92-1E97-2D3ABCE7BB05}"/>
                </a:ext>
              </a:extLst>
            </p:cNvPr>
            <p:cNvSpPr txBox="1"/>
            <p:nvPr/>
          </p:nvSpPr>
          <p:spPr>
            <a:xfrm>
              <a:off x="6735393" y="-1430017"/>
              <a:ext cx="6676867" cy="7076364"/>
            </a:xfrm>
            <a:prstGeom prst="rect">
              <a:avLst/>
            </a:prstGeom>
            <a:noFill/>
          </p:spPr>
          <p:txBody>
            <a:bodyPr wrap="square">
              <a:spAutoFit/>
            </a:bodyPr>
            <a:lstStyle/>
            <a:p>
              <a:pPr>
                <a:defRPr/>
              </a:pPr>
              <a:r>
                <a:rPr lang="en-US" altLang="en-US" sz="4800" b="1" dirty="0"/>
                <a:t>Report </a:t>
              </a:r>
              <a:r>
                <a:rPr lang="en-US" altLang="en-US" sz="4800" dirty="0"/>
                <a:t>- Tell your parents or a teacher what you saw and have them call the police.</a:t>
              </a:r>
            </a:p>
          </p:txBody>
        </p:sp>
      </p:grpSp>
    </p:spTree>
  </p:cSld>
  <p:clrMapOvr>
    <a:masterClrMapping/>
  </p:clrMapOvr>
  <p:transition spd="slow"/>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a:extLst>
              <a:ext uri="{FF2B5EF4-FFF2-40B4-BE49-F238E27FC236}">
                <a16:creationId xmlns:a16="http://schemas.microsoft.com/office/drawing/2014/main" id="{B95BD625-31B4-495E-88A3-D61A2C9BAFFF}"/>
              </a:ext>
            </a:extLst>
          </p:cNvPr>
          <p:cNvSpPr>
            <a:spLocks noGrp="1"/>
          </p:cNvSpPr>
          <p:nvPr>
            <p:ph type="title" idx="4294967295"/>
          </p:nvPr>
        </p:nvSpPr>
        <p:spPr bwMode="auto">
          <a:xfrm>
            <a:off x="1524000" y="127000"/>
            <a:ext cx="13563600" cy="1092200"/>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5000" b="1" i="0" u="none" strike="noStrike" kern="1200" cap="none" spc="0" normalizeH="0" baseline="0" noProof="0" dirty="0">
                <a:ln>
                  <a:noFill/>
                </a:ln>
                <a:solidFill>
                  <a:srgbClr val="FFFFFF"/>
                </a:solidFill>
                <a:effectLst/>
                <a:uLnTx/>
                <a:uFillTx/>
                <a:latin typeface="Helvetica" panose="020B0604020202020204" pitchFamily="34" charset="0"/>
                <a:ea typeface="Heiti SC Light" charset="0"/>
                <a:cs typeface="Helvetica" panose="020B0604020202020204" pitchFamily="34" charset="0"/>
                <a:sym typeface="Helvetica" panose="020B0604020202020204" pitchFamily="34" charset="0"/>
              </a:rPr>
              <a:t>Sergeant Woof says, “Help keep everyone safe by following the 3Rs!”</a:t>
            </a:r>
          </a:p>
        </p:txBody>
      </p:sp>
      <p:grpSp>
        <p:nvGrpSpPr>
          <p:cNvPr id="3" name="Group 2">
            <a:extLst>
              <a:ext uri="{FF2B5EF4-FFF2-40B4-BE49-F238E27FC236}">
                <a16:creationId xmlns:a16="http://schemas.microsoft.com/office/drawing/2014/main" id="{0B670256-8B60-C5B9-9E11-E9A36FAC02A1}"/>
              </a:ext>
            </a:extLst>
          </p:cNvPr>
          <p:cNvGrpSpPr/>
          <p:nvPr/>
        </p:nvGrpSpPr>
        <p:grpSpPr>
          <a:xfrm>
            <a:off x="6320366" y="2057400"/>
            <a:ext cx="8953501" cy="8480425"/>
            <a:chOff x="6142071" y="-1840371"/>
            <a:chExt cx="9410311" cy="18991221"/>
          </a:xfrm>
        </p:grpSpPr>
        <p:sp>
          <p:nvSpPr>
            <p:cNvPr id="5" name="Speech Bubble: Rectangle with Corners Rounded 4">
              <a:extLst>
                <a:ext uri="{FF2B5EF4-FFF2-40B4-BE49-F238E27FC236}">
                  <a16:creationId xmlns:a16="http://schemas.microsoft.com/office/drawing/2014/main" id="{58DD5001-8BE5-B1B2-75F0-F4F6065D2DCC}"/>
                </a:ext>
              </a:extLst>
            </p:cNvPr>
            <p:cNvSpPr/>
            <p:nvPr/>
          </p:nvSpPr>
          <p:spPr>
            <a:xfrm rot="16200000" flipH="1" flipV="1">
              <a:off x="1637966" y="2663734"/>
              <a:ext cx="18418521" cy="9410311"/>
            </a:xfrm>
            <a:prstGeom prst="wedgeRoundRectCallout">
              <a:avLst/>
            </a:prstGeom>
            <a:solidFill>
              <a:schemeClr val="bg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BB1E1F71-649F-BA92-1E97-2D3ABCE7BB05}"/>
                </a:ext>
              </a:extLst>
            </p:cNvPr>
            <p:cNvSpPr txBox="1"/>
            <p:nvPr/>
          </p:nvSpPr>
          <p:spPr>
            <a:xfrm>
              <a:off x="6735392" y="-1430018"/>
              <a:ext cx="8816989" cy="18580868"/>
            </a:xfrm>
            <a:prstGeom prst="rect">
              <a:avLst/>
            </a:prstGeom>
            <a:noFill/>
          </p:spPr>
          <p:txBody>
            <a:bodyPr wrap="square">
              <a:spAutoFit/>
            </a:bodyPr>
            <a:lstStyle/>
            <a:p>
              <a:r>
                <a:rPr lang="en-US" sz="4800" b="1" dirty="0">
                  <a:latin typeface="Helvetica" panose="020B0604020202020204" pitchFamily="34" charset="0"/>
                  <a:cs typeface="Helvetica" panose="020B0604020202020204" pitchFamily="34" charset="0"/>
                </a:rPr>
                <a:t>Recognize</a:t>
              </a:r>
              <a:r>
                <a:rPr lang="en-US" sz="4800" dirty="0">
                  <a:latin typeface="Helvetica" panose="020B0604020202020204" pitchFamily="34" charset="0"/>
                  <a:cs typeface="Helvetica" panose="020B0604020202020204" pitchFamily="34" charset="0"/>
                </a:rPr>
                <a:t> - when you may have seen ammo and that ammo is dangerous. </a:t>
              </a:r>
            </a:p>
            <a:p>
              <a:r>
                <a:rPr lang="en-US" sz="4800" b="1" dirty="0">
                  <a:latin typeface="Helvetica" panose="020B0604020202020204" pitchFamily="34" charset="0"/>
                  <a:cs typeface="Helvetica" panose="020B0604020202020204" pitchFamily="34" charset="0"/>
                </a:rPr>
                <a:t>Retreat</a:t>
              </a:r>
              <a:r>
                <a:rPr lang="en-US" sz="4800" dirty="0">
                  <a:latin typeface="Helvetica" panose="020B0604020202020204" pitchFamily="34" charset="0"/>
                  <a:cs typeface="Helvetica" panose="020B0604020202020204" pitchFamily="34" charset="0"/>
                </a:rPr>
                <a:t> – do not go near, touch, or disturb ammo; carefully leave the area. Do not run.</a:t>
              </a:r>
            </a:p>
            <a:p>
              <a:r>
                <a:rPr lang="en-US" sz="4800" b="1" dirty="0">
                  <a:latin typeface="Helvetica" panose="020B0604020202020204" pitchFamily="34" charset="0"/>
                  <a:cs typeface="Helvetica" panose="020B0604020202020204" pitchFamily="34" charset="0"/>
                </a:rPr>
                <a:t>Report</a:t>
              </a:r>
              <a:r>
                <a:rPr lang="en-US" sz="4800" dirty="0">
                  <a:latin typeface="Helvetica" panose="020B0604020202020204" pitchFamily="34" charset="0"/>
                  <a:cs typeface="Helvetica" panose="020B0604020202020204" pitchFamily="34" charset="0"/>
                </a:rPr>
                <a:t> – tell your parents or a teacher what you saw and have them call the police</a:t>
              </a:r>
            </a:p>
          </p:txBody>
        </p:sp>
      </p:grpSp>
      <p:pic>
        <p:nvPicPr>
          <p:cNvPr id="2" name="Picture 1">
            <a:extLst>
              <a:ext uri="{FF2B5EF4-FFF2-40B4-BE49-F238E27FC236}">
                <a16:creationId xmlns:a16="http://schemas.microsoft.com/office/drawing/2014/main" id="{B912DD23-9094-8A0D-8751-2B0D080CE1EB}"/>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341" y="2698217"/>
            <a:ext cx="6477000" cy="8613250"/>
          </a:xfrm>
          <a:prstGeom prst="rect">
            <a:avLst/>
          </a:prstGeom>
          <a:effectLst>
            <a:outerShdw blurRad="50800" dist="38100" dir="2700000" algn="tl" rotWithShape="0">
              <a:prstClr val="black">
                <a:alpha val="40000"/>
              </a:prstClr>
            </a:outerShdw>
          </a:effectLst>
        </p:spPr>
      </p:pic>
      <p:pic>
        <p:nvPicPr>
          <p:cNvPr id="6" name="Picture 5" descr="A picture containing text, clipart&#10;&#10;Description automatically generated">
            <a:extLst>
              <a:ext uri="{FF2B5EF4-FFF2-40B4-BE49-F238E27FC236}">
                <a16:creationId xmlns:a16="http://schemas.microsoft.com/office/drawing/2014/main" id="{5A4A889C-EE06-CCF8-E4C4-C6202861F301}"/>
              </a:ext>
            </a:extLst>
          </p:cNvPr>
          <p:cNvPicPr>
            <a:picLocks noChangeAspect="1"/>
          </p:cNvPicPr>
          <p:nvPr/>
        </p:nvPicPr>
        <p:blipFill>
          <a:blip r:embed="rId4"/>
          <a:stretch>
            <a:fillRect/>
          </a:stretch>
        </p:blipFill>
        <p:spPr>
          <a:xfrm>
            <a:off x="470755" y="1714794"/>
            <a:ext cx="1053245" cy="1326028"/>
          </a:xfrm>
          <a:prstGeom prst="rect">
            <a:avLst/>
          </a:prstGeom>
        </p:spPr>
      </p:pic>
    </p:spTree>
    <p:extLst>
      <p:ext uri="{BB962C8B-B14F-4D97-AF65-F5344CB8AC3E}">
        <p14:creationId xmlns:p14="http://schemas.microsoft.com/office/powerpoint/2010/main" val="890738211"/>
      </p:ext>
    </p:extLst>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7">
            <a:extLst>
              <a:ext uri="{FF2B5EF4-FFF2-40B4-BE49-F238E27FC236}">
                <a16:creationId xmlns:a16="http://schemas.microsoft.com/office/drawing/2014/main" id="{584DBA10-E17B-4A03-A77E-D48285C3039E}"/>
              </a:ext>
              <a:ext uri="{C183D7F6-B498-43B3-948B-1728B52AA6E4}">
                <adec:decorative xmlns:adec="http://schemas.microsoft.com/office/drawing/2017/decorative" val="1"/>
              </a:ext>
            </a:extLst>
          </p:cNvPr>
          <p:cNvSpPr>
            <a:spLocks noGrp="1"/>
          </p:cNvSpPr>
          <p:nvPr>
            <p:ph type="title" idx="4294967295"/>
          </p:nvPr>
        </p:nvSpPr>
        <p:spPr bwMode="auto">
          <a:xfrm>
            <a:off x="1524000" y="88900"/>
            <a:ext cx="12192000" cy="1092200"/>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5000" b="1" i="0" u="none" strike="noStrike" kern="1200" cap="none" spc="0" normalizeH="0" baseline="0" noProof="0" dirty="0">
                <a:ln>
                  <a:noFill/>
                </a:ln>
                <a:solidFill>
                  <a:srgbClr val="FFFFFF"/>
                </a:solidFill>
                <a:effectLst/>
                <a:uLnTx/>
                <a:uFillTx/>
                <a:latin typeface="Helvetica" panose="020B0604020202020204" pitchFamily="34" charset="0"/>
                <a:ea typeface="Heiti SC Light" charset="0"/>
                <a:cs typeface="Helvetica" panose="020B0604020202020204" pitchFamily="34" charset="0"/>
                <a:sym typeface="Helvetica" panose="020B0604020202020204" pitchFamily="34" charset="0"/>
              </a:rPr>
              <a:t>Sergeant Woof</a:t>
            </a:r>
          </a:p>
        </p:txBody>
      </p:sp>
      <p:pic>
        <p:nvPicPr>
          <p:cNvPr id="5" name="Picture 4">
            <a:extLst>
              <a:ext uri="{FF2B5EF4-FFF2-40B4-BE49-F238E27FC236}">
                <a16:creationId xmlns:a16="http://schemas.microsoft.com/office/drawing/2014/main" id="{402339CD-C960-4CE7-9AD4-D7CBD52E17D0}"/>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88500" y="2084438"/>
            <a:ext cx="5181600" cy="7911063"/>
          </a:xfrm>
          <a:prstGeom prst="rect">
            <a:avLst/>
          </a:prstGeom>
        </p:spPr>
      </p:pic>
      <p:grpSp>
        <p:nvGrpSpPr>
          <p:cNvPr id="3" name="Group 2">
            <a:extLst>
              <a:ext uri="{FF2B5EF4-FFF2-40B4-BE49-F238E27FC236}">
                <a16:creationId xmlns:a16="http://schemas.microsoft.com/office/drawing/2014/main" id="{0A9AB41A-D03E-674E-8BA7-E626393BCD2E}"/>
              </a:ext>
            </a:extLst>
          </p:cNvPr>
          <p:cNvGrpSpPr/>
          <p:nvPr/>
        </p:nvGrpSpPr>
        <p:grpSpPr>
          <a:xfrm>
            <a:off x="152400" y="3390900"/>
            <a:ext cx="8915400" cy="4648200"/>
            <a:chOff x="152400" y="3390900"/>
            <a:chExt cx="8915400" cy="4648200"/>
          </a:xfrm>
        </p:grpSpPr>
        <p:sp>
          <p:nvSpPr>
            <p:cNvPr id="8194" name="Rectangle 2">
              <a:extLst>
                <a:ext uri="{FF2B5EF4-FFF2-40B4-BE49-F238E27FC236}">
                  <a16:creationId xmlns:a16="http://schemas.microsoft.com/office/drawing/2014/main" id="{15022377-677A-42BF-9371-F65867FCE15D}"/>
                </a:ext>
                <a:ext uri="{C183D7F6-B498-43B3-948B-1728B52AA6E4}">
                  <adec:decorative xmlns:adec="http://schemas.microsoft.com/office/drawing/2017/decorative" val="1"/>
                </a:ext>
              </a:extLst>
            </p:cNvPr>
            <p:cNvSpPr>
              <a:spLocks/>
            </p:cNvSpPr>
            <p:nvPr/>
          </p:nvSpPr>
          <p:spPr bwMode="auto">
            <a:xfrm>
              <a:off x="469900" y="3581400"/>
              <a:ext cx="85979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4800" b="1" dirty="0">
                  <a:latin typeface="Helvetica" panose="020B0604020202020204" pitchFamily="34" charset="0"/>
                  <a:ea typeface="Heiti SC Light" charset="0"/>
                  <a:cs typeface="Helvetica" panose="020B0604020202020204" pitchFamily="34" charset="0"/>
                  <a:sym typeface="Helvetica" panose="020B0604020202020204" pitchFamily="34" charset="0"/>
                </a:rPr>
                <a:t>Hi! I’m Sergeant Woof and I’m an expert in ammo safety.</a:t>
              </a:r>
            </a:p>
            <a:p>
              <a:pPr eaLnBrk="1" hangingPunct="1">
                <a:lnSpc>
                  <a:spcPct val="100000"/>
                </a:lnSpc>
                <a:spcBef>
                  <a:spcPct val="0"/>
                </a:spcBef>
                <a:buFontTx/>
                <a:buNone/>
              </a:pPr>
              <a:endParaRPr lang="en-US" altLang="en-US" sz="4800" b="1" dirty="0">
                <a:latin typeface="Helvetica" panose="020B0604020202020204" pitchFamily="34" charset="0"/>
                <a:ea typeface="Heiti SC Light" charset="0"/>
                <a:cs typeface="Helvetica" panose="020B0604020202020204" pitchFamily="34" charset="0"/>
                <a:sym typeface="Helvetica" panose="020B0604020202020204" pitchFamily="34" charset="0"/>
              </a:endParaRPr>
            </a:p>
            <a:p>
              <a:pPr eaLnBrk="1" hangingPunct="1">
                <a:lnSpc>
                  <a:spcPct val="100000"/>
                </a:lnSpc>
                <a:spcBef>
                  <a:spcPct val="0"/>
                </a:spcBef>
                <a:buFontTx/>
                <a:buNone/>
              </a:pPr>
              <a:r>
                <a:rPr lang="en-US" altLang="en-US" sz="4800" b="1" dirty="0">
                  <a:latin typeface="Helvetica" panose="020B0604020202020204" pitchFamily="34" charset="0"/>
                  <a:ea typeface="Heiti SC Light" charset="0"/>
                  <a:cs typeface="Helvetica" panose="020B0604020202020204" pitchFamily="34" charset="0"/>
                  <a:sym typeface="Helvetica" panose="020B0604020202020204" pitchFamily="34" charset="0"/>
                </a:rPr>
                <a:t>I’m going to teach you about the 3Rs of Explosives Safety.</a:t>
              </a:r>
            </a:p>
          </p:txBody>
        </p:sp>
        <p:sp>
          <p:nvSpPr>
            <p:cNvPr id="2" name="Speech Bubble: Rectangle with Corners Rounded 1">
              <a:extLst>
                <a:ext uri="{FF2B5EF4-FFF2-40B4-BE49-F238E27FC236}">
                  <a16:creationId xmlns:a16="http://schemas.microsoft.com/office/drawing/2014/main" id="{E418D295-CBF7-FA02-EC83-CB50D864D6A7}"/>
                </a:ext>
              </a:extLst>
            </p:cNvPr>
            <p:cNvSpPr/>
            <p:nvPr/>
          </p:nvSpPr>
          <p:spPr>
            <a:xfrm rot="16200000">
              <a:off x="2286000" y="1257300"/>
              <a:ext cx="4648200" cy="8915400"/>
            </a:xfrm>
            <a:prstGeom prst="wedgeRoundRectCallout">
              <a:avLst>
                <a:gd name="adj1" fmla="val -20209"/>
                <a:gd name="adj2" fmla="val 58267"/>
                <a:gd name="adj3" fmla="val 16667"/>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a:extLst>
              <a:ext uri="{FF2B5EF4-FFF2-40B4-BE49-F238E27FC236}">
                <a16:creationId xmlns:a16="http://schemas.microsoft.com/office/drawing/2014/main" id="{FC625914-91CC-4770-A552-2CF75207162E}"/>
              </a:ext>
              <a:ext uri="{C183D7F6-B498-43B3-948B-1728B52AA6E4}">
                <adec:decorative xmlns:adec="http://schemas.microsoft.com/office/drawing/2017/decorative" val="1"/>
              </a:ext>
            </a:extLst>
          </p:cNvPr>
          <p:cNvSpPr>
            <a:spLocks/>
          </p:cNvSpPr>
          <p:nvPr/>
        </p:nvSpPr>
        <p:spPr bwMode="auto">
          <a:xfrm>
            <a:off x="1524000" y="88900"/>
            <a:ext cx="12192000" cy="109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endParaRPr lang="en-US" altLang="en-US" sz="5000" b="1">
              <a:solidFill>
                <a:srgbClr val="FFFFFF"/>
              </a:solidFill>
              <a:latin typeface="Helvetica" panose="020B0604020202020204" pitchFamily="34" charset="0"/>
              <a:ea typeface="Heiti SC Light" charset="0"/>
              <a:cs typeface="Helvetica" panose="020B0604020202020204" pitchFamily="34" charset="0"/>
              <a:sym typeface="Helvetica" panose="020B0604020202020204" pitchFamily="34" charset="0"/>
            </a:endParaRPr>
          </a:p>
        </p:txBody>
      </p:sp>
      <p:sp>
        <p:nvSpPr>
          <p:cNvPr id="8195" name="TextBox 2">
            <a:extLst>
              <a:ext uri="{FF2B5EF4-FFF2-40B4-BE49-F238E27FC236}">
                <a16:creationId xmlns:a16="http://schemas.microsoft.com/office/drawing/2014/main" id="{5994E07D-4817-4B27-A8A0-E540A12D042C}"/>
              </a:ext>
            </a:extLst>
          </p:cNvPr>
          <p:cNvSpPr txBox="1">
            <a:spLocks noGrp="1" noChangeArrowheads="1"/>
          </p:cNvSpPr>
          <p:nvPr>
            <p:ph type="title" idx="4294967295"/>
          </p:nvPr>
        </p:nvSpPr>
        <p:spPr bwMode="auto">
          <a:xfrm>
            <a:off x="2344738" y="134938"/>
            <a:ext cx="12438062" cy="862012"/>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5000" b="1" i="0" u="none" strike="noStrike" kern="1200" cap="none" spc="0" normalizeH="0" baseline="0" noProof="0" dirty="0">
                <a:ln>
                  <a:noFill/>
                </a:ln>
                <a:solidFill>
                  <a:srgbClr val="FFFFFF"/>
                </a:solidFill>
                <a:effectLst/>
                <a:uLnTx/>
                <a:uFillTx/>
                <a:latin typeface="Helvetica" panose="020B0604020202020204" pitchFamily="34" charset="0"/>
                <a:ea typeface="Heiti SC Light" charset="0"/>
                <a:cs typeface="Helvetica" panose="020B0604020202020204" pitchFamily="34" charset="0"/>
                <a:sym typeface="Helvetica" panose="020B0604020202020204" pitchFamily="34" charset="0"/>
              </a:rPr>
              <a:t>Sergeant</a:t>
            </a:r>
            <a:r>
              <a:rPr kumimoji="0" lang="en-US" altLang="en-US" sz="5000" b="1" i="0" u="none" strike="noStrike" kern="1200" cap="none" spc="0" normalizeH="0" baseline="0" noProof="0" dirty="0">
                <a:ln>
                  <a:noFill/>
                </a:ln>
                <a:solidFill>
                  <a:schemeClr val="bg1"/>
                </a:solidFill>
                <a:effectLst/>
                <a:uLnTx/>
                <a:uFillTx/>
                <a:latin typeface="Helvetica" panose="020B0604020202020204" pitchFamily="34" charset="0"/>
                <a:ea typeface="Heiti SC Light" charset="0"/>
                <a:cs typeface="Helvetica" panose="020B0604020202020204" pitchFamily="34" charset="0"/>
                <a:sym typeface="Gill Sans" charset="0"/>
              </a:rPr>
              <a:t> Woof Listens to Danger Signs  </a:t>
            </a:r>
          </a:p>
        </p:txBody>
      </p:sp>
      <p:pic>
        <p:nvPicPr>
          <p:cNvPr id="8" name="Picture 7">
            <a:extLst>
              <a:ext uri="{FF2B5EF4-FFF2-40B4-BE49-F238E27FC236}">
                <a16:creationId xmlns:a16="http://schemas.microsoft.com/office/drawing/2014/main" id="{617611CC-A611-4340-982C-F83AA9A93173}"/>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5532" y="2753250"/>
            <a:ext cx="6477000" cy="8613250"/>
          </a:xfrm>
          <a:prstGeom prst="rect">
            <a:avLst/>
          </a:prstGeom>
          <a:effectLst>
            <a:outerShdw blurRad="50800" dist="38100" dir="2700000" algn="tl" rotWithShape="0">
              <a:prstClr val="black">
                <a:alpha val="40000"/>
              </a:prstClr>
            </a:outerShdw>
          </a:effectLst>
        </p:spPr>
      </p:pic>
      <p:pic>
        <p:nvPicPr>
          <p:cNvPr id="9" name="Picture 8" descr="A sign in a field: Danger, unexploded ordnance, do not enter">
            <a:extLst>
              <a:ext uri="{FF2B5EF4-FFF2-40B4-BE49-F238E27FC236}">
                <a16:creationId xmlns:a16="http://schemas.microsoft.com/office/drawing/2014/main" id="{0732AD6E-E377-49EF-9E85-A1EF64EE077A}"/>
              </a:ext>
            </a:extLst>
          </p:cNvPr>
          <p:cNvPicPr>
            <a:picLocks noChangeAspect="1"/>
          </p:cNvPicPr>
          <p:nvPr/>
        </p:nvPicPr>
        <p:blipFill rotWithShape="1">
          <a:blip r:embed="rId4">
            <a:extLst>
              <a:ext uri="{28A0092B-C50C-407E-A947-70E740481C1C}">
                <a14:useLocalDpi xmlns:a14="http://schemas.microsoft.com/office/drawing/2010/main" val="0"/>
              </a:ext>
            </a:extLst>
          </a:blip>
          <a:srcRect l="26477" t="24538" r="26419" b="44700"/>
          <a:stretch/>
        </p:blipFill>
        <p:spPr>
          <a:xfrm>
            <a:off x="8959604" y="1676400"/>
            <a:ext cx="5594596" cy="4871339"/>
          </a:xfrm>
          <a:prstGeom prst="rect">
            <a:avLst/>
          </a:prstGeom>
          <a:ln w="57150">
            <a:solidFill>
              <a:srgbClr val="C00000"/>
            </a:solidFill>
          </a:ln>
        </p:spPr>
      </p:pic>
      <p:pic>
        <p:nvPicPr>
          <p:cNvPr id="11" name="Picture 2">
            <a:extLst>
              <a:ext uri="{FF2B5EF4-FFF2-40B4-BE49-F238E27FC236}">
                <a16:creationId xmlns:a16="http://schemas.microsoft.com/office/drawing/2014/main" id="{8780A997-4F59-45A9-8463-F38577813C2F}"/>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91600" y="7116681"/>
            <a:ext cx="5594596" cy="3735469"/>
          </a:xfrm>
          <a:prstGeom prst="rect">
            <a:avLst/>
          </a:prstGeom>
          <a:noFill/>
          <a:ln w="57150">
            <a:solidFill>
              <a:srgbClr val="C00000"/>
            </a:solidFill>
          </a:ln>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FCFC8AF1-5570-F90A-75BB-E64B483532F4}"/>
              </a:ext>
            </a:extLst>
          </p:cNvPr>
          <p:cNvGrpSpPr/>
          <p:nvPr/>
        </p:nvGrpSpPr>
        <p:grpSpPr>
          <a:xfrm flipH="1">
            <a:off x="4590352" y="3417711"/>
            <a:ext cx="3973417" cy="2297289"/>
            <a:chOff x="6570932" y="7619999"/>
            <a:chExt cx="5544870" cy="5208179"/>
          </a:xfrm>
        </p:grpSpPr>
        <p:sp>
          <p:nvSpPr>
            <p:cNvPr id="4" name="TextBox 3">
              <a:extLst>
                <a:ext uri="{FF2B5EF4-FFF2-40B4-BE49-F238E27FC236}">
                  <a16:creationId xmlns:a16="http://schemas.microsoft.com/office/drawing/2014/main" id="{339043AD-99C7-1261-687B-55E66875D426}"/>
                </a:ext>
              </a:extLst>
            </p:cNvPr>
            <p:cNvSpPr txBox="1"/>
            <p:nvPr/>
          </p:nvSpPr>
          <p:spPr>
            <a:xfrm>
              <a:off x="6570932" y="8055128"/>
              <a:ext cx="5428933" cy="4773050"/>
            </a:xfrm>
            <a:prstGeom prst="rect">
              <a:avLst/>
            </a:prstGeom>
            <a:noFill/>
          </p:spPr>
          <p:txBody>
            <a:bodyPr wrap="square">
              <a:spAutoFit/>
            </a:bodyPr>
            <a:lstStyle/>
            <a:p>
              <a:pPr>
                <a:defRPr/>
              </a:pPr>
              <a:r>
                <a:rPr lang="en-US" altLang="en-US" sz="3200" dirty="0"/>
                <a:t>Obey the signs. Don’t go in areas with warning signs!</a:t>
              </a:r>
            </a:p>
          </p:txBody>
        </p:sp>
        <p:sp>
          <p:nvSpPr>
            <p:cNvPr id="5" name="Speech Bubble: Rectangle with Corners Rounded 4">
              <a:extLst>
                <a:ext uri="{FF2B5EF4-FFF2-40B4-BE49-F238E27FC236}">
                  <a16:creationId xmlns:a16="http://schemas.microsoft.com/office/drawing/2014/main" id="{1D5BF951-EEAC-77B4-5A36-2DC2C3ADBD5C}"/>
                </a:ext>
              </a:extLst>
            </p:cNvPr>
            <p:cNvSpPr/>
            <p:nvPr/>
          </p:nvSpPr>
          <p:spPr>
            <a:xfrm rot="16200000">
              <a:off x="7182924" y="7123944"/>
              <a:ext cx="4436824" cy="5428933"/>
            </a:xfrm>
            <a:prstGeom prst="wedgeRoundRectCallou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a:extLst>
              <a:ext uri="{FF2B5EF4-FFF2-40B4-BE49-F238E27FC236}">
                <a16:creationId xmlns:a16="http://schemas.microsoft.com/office/drawing/2014/main" id="{14E98447-917C-49C1-9DE0-03B278EF9F57}"/>
              </a:ext>
              <a:ext uri="{C183D7F6-B498-43B3-948B-1728B52AA6E4}">
                <adec:decorative xmlns:adec="http://schemas.microsoft.com/office/drawing/2017/decorative" val="1"/>
              </a:ext>
            </a:extLst>
          </p:cNvPr>
          <p:cNvSpPr>
            <a:spLocks noGrp="1"/>
          </p:cNvSpPr>
          <p:nvPr>
            <p:ph type="title" idx="4294967295"/>
          </p:nvPr>
        </p:nvSpPr>
        <p:spPr bwMode="auto">
          <a:xfrm>
            <a:off x="1493838" y="-11113"/>
            <a:ext cx="12192000" cy="1092201"/>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5000" b="1" i="0" u="none" strike="noStrike" kern="1200" cap="none" spc="0" normalizeH="0" baseline="0" noProof="0" dirty="0">
                <a:ln>
                  <a:noFill/>
                </a:ln>
                <a:solidFill>
                  <a:srgbClr val="FFFFFF"/>
                </a:solidFill>
                <a:effectLst/>
                <a:uLnTx/>
                <a:uFillTx/>
                <a:latin typeface="Helvetica" panose="020B0604020202020204" pitchFamily="34" charset="0"/>
                <a:ea typeface="Heiti SC Light" charset="0"/>
                <a:cs typeface="Helvetica" panose="020B0604020202020204" pitchFamily="34" charset="0"/>
                <a:sym typeface="Helvetica" panose="020B0604020202020204" pitchFamily="34" charset="0"/>
              </a:rPr>
              <a:t>What is Ammo?</a:t>
            </a:r>
          </a:p>
        </p:txBody>
      </p:sp>
      <p:sp>
        <p:nvSpPr>
          <p:cNvPr id="12291" name="TextBox 6">
            <a:extLst>
              <a:ext uri="{FF2B5EF4-FFF2-40B4-BE49-F238E27FC236}">
                <a16:creationId xmlns:a16="http://schemas.microsoft.com/office/drawing/2014/main" id="{7E0FF495-7503-469C-94E2-61190F30EA78}"/>
              </a:ext>
              <a:ext uri="{C183D7F6-B498-43B3-948B-1728B52AA6E4}">
                <adec:decorative xmlns:adec="http://schemas.microsoft.com/office/drawing/2017/decorative" val="1"/>
              </a:ext>
            </a:extLst>
          </p:cNvPr>
          <p:cNvSpPr txBox="1">
            <a:spLocks noChangeArrowheads="1"/>
          </p:cNvSpPr>
          <p:nvPr/>
        </p:nvSpPr>
        <p:spPr bwMode="auto">
          <a:xfrm>
            <a:off x="3751263" y="1627188"/>
            <a:ext cx="7678737"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en-US" sz="4800" b="1" dirty="0">
                <a:latin typeface="Helvetica" panose="020B0604020202020204" pitchFamily="34" charset="0"/>
                <a:ea typeface="Heiti SC Light" charset="0"/>
                <a:cs typeface="Helvetica" panose="020B0604020202020204" pitchFamily="34" charset="0"/>
              </a:rPr>
              <a:t>Ammo includes:</a:t>
            </a:r>
          </a:p>
        </p:txBody>
      </p:sp>
      <p:pic>
        <p:nvPicPr>
          <p:cNvPr id="11" name="Picture 10">
            <a:extLst>
              <a:ext uri="{FF2B5EF4-FFF2-40B4-BE49-F238E27FC236}">
                <a16:creationId xmlns:a16="http://schemas.microsoft.com/office/drawing/2014/main" id="{91702186-665B-4E18-8949-A5B90C141718}"/>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1391900" y="2605088"/>
            <a:ext cx="3467100" cy="2943225"/>
          </a:xfrm>
          <a:prstGeom prst="rect">
            <a:avLst/>
          </a:prstGeom>
          <a:ln w="76200">
            <a:solidFill>
              <a:srgbClr val="C00000"/>
            </a:solidFill>
          </a:ln>
          <a:effectLst>
            <a:outerShdw blurRad="190500" dist="139700" dir="2700000" algn="tl" rotWithShape="0">
              <a:prstClr val="black">
                <a:alpha val="40000"/>
              </a:prstClr>
            </a:outerShdw>
          </a:effectLst>
        </p:spPr>
      </p:pic>
      <p:sp>
        <p:nvSpPr>
          <p:cNvPr id="12295" name="TextBox 3">
            <a:extLst>
              <a:ext uri="{FF2B5EF4-FFF2-40B4-BE49-F238E27FC236}">
                <a16:creationId xmlns:a16="http://schemas.microsoft.com/office/drawing/2014/main" id="{A1D255EC-C0F6-427E-989D-02428330ABBC}"/>
              </a:ext>
              <a:ext uri="{C183D7F6-B498-43B3-948B-1728B52AA6E4}">
                <adec:decorative xmlns:adec="http://schemas.microsoft.com/office/drawing/2017/decorative" val="1"/>
              </a:ext>
            </a:extLst>
          </p:cNvPr>
          <p:cNvSpPr txBox="1">
            <a:spLocks noChangeArrowheads="1"/>
          </p:cNvSpPr>
          <p:nvPr/>
        </p:nvSpPr>
        <p:spPr bwMode="auto">
          <a:xfrm>
            <a:off x="144462" y="2566253"/>
            <a:ext cx="2420938" cy="144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4400" dirty="0">
                <a:solidFill>
                  <a:srgbClr val="000000"/>
                </a:solidFill>
                <a:latin typeface="Gill Sans" charset="0"/>
              </a:rPr>
              <a:t>Mortar Rounds</a:t>
            </a:r>
          </a:p>
        </p:txBody>
      </p:sp>
      <p:sp>
        <p:nvSpPr>
          <p:cNvPr id="12296" name="TextBox 4">
            <a:extLst>
              <a:ext uri="{FF2B5EF4-FFF2-40B4-BE49-F238E27FC236}">
                <a16:creationId xmlns:a16="http://schemas.microsoft.com/office/drawing/2014/main" id="{4AD05AD7-03DF-4CB6-9101-31E911776D29}"/>
              </a:ext>
              <a:ext uri="{C183D7F6-B498-43B3-948B-1728B52AA6E4}">
                <adec:decorative xmlns:adec="http://schemas.microsoft.com/office/drawing/2017/decorative" val="1"/>
              </a:ext>
            </a:extLst>
          </p:cNvPr>
          <p:cNvSpPr txBox="1">
            <a:spLocks noChangeArrowheads="1"/>
          </p:cNvSpPr>
          <p:nvPr/>
        </p:nvSpPr>
        <p:spPr bwMode="auto">
          <a:xfrm>
            <a:off x="384175" y="6640380"/>
            <a:ext cx="1941512"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4400" dirty="0">
                <a:solidFill>
                  <a:srgbClr val="000000"/>
                </a:solidFill>
                <a:latin typeface="Gill Sans" charset="0"/>
              </a:rPr>
              <a:t>Bombs</a:t>
            </a:r>
          </a:p>
        </p:txBody>
      </p:sp>
      <p:sp>
        <p:nvSpPr>
          <p:cNvPr id="12297" name="TextBox 5">
            <a:extLst>
              <a:ext uri="{FF2B5EF4-FFF2-40B4-BE49-F238E27FC236}">
                <a16:creationId xmlns:a16="http://schemas.microsoft.com/office/drawing/2014/main" id="{E5CF55CD-B58E-4BD8-88F1-223A119E30F2}"/>
              </a:ext>
              <a:ext uri="{C183D7F6-B498-43B3-948B-1728B52AA6E4}">
                <adec:decorative xmlns:adec="http://schemas.microsoft.com/office/drawing/2017/decorative" val="1"/>
              </a:ext>
            </a:extLst>
          </p:cNvPr>
          <p:cNvSpPr txBox="1">
            <a:spLocks noChangeArrowheads="1"/>
          </p:cNvSpPr>
          <p:nvPr/>
        </p:nvSpPr>
        <p:spPr bwMode="auto">
          <a:xfrm>
            <a:off x="8899990" y="2678113"/>
            <a:ext cx="2663825"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4400" dirty="0">
                <a:solidFill>
                  <a:srgbClr val="000000"/>
                </a:solidFill>
                <a:latin typeface="Gill Sans" charset="0"/>
              </a:rPr>
              <a:t>Grenades</a:t>
            </a:r>
          </a:p>
        </p:txBody>
      </p:sp>
      <p:sp>
        <p:nvSpPr>
          <p:cNvPr id="12298" name="TextBox 14">
            <a:extLst>
              <a:ext uri="{FF2B5EF4-FFF2-40B4-BE49-F238E27FC236}">
                <a16:creationId xmlns:a16="http://schemas.microsoft.com/office/drawing/2014/main" id="{583CBD76-5243-4BC7-BD76-3C43FA7561A9}"/>
              </a:ext>
              <a:ext uri="{C183D7F6-B498-43B3-948B-1728B52AA6E4}">
                <adec:decorative xmlns:adec="http://schemas.microsoft.com/office/drawing/2017/decorative" val="1"/>
              </a:ext>
            </a:extLst>
          </p:cNvPr>
          <p:cNvSpPr txBox="1">
            <a:spLocks noChangeArrowheads="1"/>
          </p:cNvSpPr>
          <p:nvPr/>
        </p:nvSpPr>
        <p:spPr bwMode="auto">
          <a:xfrm>
            <a:off x="9296400" y="6715746"/>
            <a:ext cx="6143625"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4400" dirty="0">
                <a:solidFill>
                  <a:srgbClr val="000000"/>
                </a:solidFill>
                <a:latin typeface="Gill Sans" charset="0"/>
              </a:rPr>
              <a:t>Small Arms Ammunition</a:t>
            </a:r>
          </a:p>
        </p:txBody>
      </p:sp>
      <p:pic>
        <p:nvPicPr>
          <p:cNvPr id="13" name="Picture 18">
            <a:extLst>
              <a:ext uri="{FF2B5EF4-FFF2-40B4-BE49-F238E27FC236}">
                <a16:creationId xmlns:a16="http://schemas.microsoft.com/office/drawing/2014/main" id="{ED9A8D49-01C4-4854-9871-471372E656C1}"/>
              </a:ext>
              <a:ext uri="{C183D7F6-B498-43B3-948B-1728B52AA6E4}">
                <adec:decorative xmlns:adec="http://schemas.microsoft.com/office/drawing/2017/decorative" val="1"/>
              </a:ext>
            </a:extLst>
          </p:cNvPr>
          <p:cNvPicPr>
            <a:picLocks noChangeAspect="1" noChangeArrowheads="1"/>
          </p:cNvPicPr>
          <p:nvPr/>
        </p:nvPicPr>
        <p:blipFill>
          <a:blip r:embed="rId4"/>
          <a:srcRect/>
          <a:stretch>
            <a:fillRect/>
          </a:stretch>
        </p:blipFill>
        <p:spPr bwMode="auto">
          <a:xfrm>
            <a:off x="2257773" y="2744511"/>
            <a:ext cx="3753546" cy="2721627"/>
          </a:xfrm>
          <a:prstGeom prst="rect">
            <a:avLst/>
          </a:prstGeom>
          <a:noFill/>
          <a:ln w="76200">
            <a:solidFill>
              <a:srgbClr val="C00000"/>
            </a:solidFill>
            <a:miter lim="800000"/>
            <a:headEnd/>
            <a:tailEnd/>
          </a:ln>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14C207F9-7682-4F6C-A71F-76ED06B5BE0D}"/>
              </a:ext>
              <a:ext uri="{C183D7F6-B498-43B3-948B-1728B52AA6E4}">
                <adec:decorative xmlns:adec="http://schemas.microsoft.com/office/drawing/2017/decorative" val="1"/>
              </a:ext>
            </a:extLst>
          </p:cNvPr>
          <p:cNvPicPr>
            <a:picLocks noChangeAspect="1"/>
          </p:cNvPicPr>
          <p:nvPr/>
        </p:nvPicPr>
        <p:blipFill rotWithShape="1">
          <a:blip r:embed="rId5"/>
          <a:srcRect t="18749" b="16667"/>
          <a:stretch/>
        </p:blipFill>
        <p:spPr>
          <a:xfrm>
            <a:off x="628650" y="7387993"/>
            <a:ext cx="3921125" cy="1689100"/>
          </a:xfrm>
          <a:prstGeom prst="rect">
            <a:avLst/>
          </a:prstGeom>
          <a:ln w="76200">
            <a:solidFill>
              <a:srgbClr val="C00000"/>
            </a:solidFill>
          </a:ln>
          <a:effectLst>
            <a:outerShdw blurRad="190500" dist="139700" dir="2700000" algn="tl" rotWithShape="0">
              <a:prstClr val="black">
                <a:alpha val="40000"/>
              </a:prstClr>
            </a:outerShdw>
          </a:effectLst>
        </p:spPr>
      </p:pic>
      <p:pic>
        <p:nvPicPr>
          <p:cNvPr id="15" name="Picture 2">
            <a:extLst>
              <a:ext uri="{FF2B5EF4-FFF2-40B4-BE49-F238E27FC236}">
                <a16:creationId xmlns:a16="http://schemas.microsoft.com/office/drawing/2014/main" id="{5ECE5F27-DBC1-44A9-A6C7-1ACBB215536E}"/>
              </a:ext>
              <a:ext uri="{C183D7F6-B498-43B3-948B-1728B52AA6E4}">
                <adec:decorative xmlns:adec="http://schemas.microsoft.com/office/drawing/2017/decorative" val="1"/>
              </a:ext>
            </a:extLst>
          </p:cNvPr>
          <p:cNvPicPr>
            <a:picLocks noChangeAspect="1" noChangeArrowheads="1"/>
          </p:cNvPicPr>
          <p:nvPr/>
        </p:nvPicPr>
        <p:blipFill rotWithShape="1">
          <a:blip r:embed="rId6">
            <a:lum bright="-6000" contrast="12000"/>
            <a:extLst>
              <a:ext uri="{28A0092B-C50C-407E-A947-70E740481C1C}">
                <a14:useLocalDpi xmlns:a14="http://schemas.microsoft.com/office/drawing/2010/main" val="0"/>
              </a:ext>
            </a:extLst>
          </a:blip>
          <a:srcRect l="18037"/>
          <a:stretch/>
        </p:blipFill>
        <p:spPr bwMode="auto">
          <a:xfrm>
            <a:off x="4343567" y="8527856"/>
            <a:ext cx="2997896" cy="2143125"/>
          </a:xfrm>
          <a:prstGeom prst="rect">
            <a:avLst/>
          </a:prstGeom>
          <a:noFill/>
          <a:ln w="76200">
            <a:solidFill>
              <a:srgbClr val="C00000"/>
            </a:solidFill>
            <a:miter lim="800000"/>
            <a:headEnd/>
            <a:tailEnd/>
          </a:ln>
          <a:extLst>
            <a:ext uri="{909E8E84-426E-40DD-AFC4-6F175D3DCCD1}">
              <a14:hiddenFill xmlns:a14="http://schemas.microsoft.com/office/drawing/2010/main">
                <a:solidFill>
                  <a:srgbClr val="FFFFFF"/>
                </a:solidFill>
              </a14:hiddenFill>
            </a:ext>
          </a:extLst>
        </p:spPr>
      </p:pic>
      <p:pic>
        <p:nvPicPr>
          <p:cNvPr id="16" name="Picture 4">
            <a:extLst>
              <a:ext uri="{FF2B5EF4-FFF2-40B4-BE49-F238E27FC236}">
                <a16:creationId xmlns:a16="http://schemas.microsoft.com/office/drawing/2014/main" id="{2A1143FA-C679-4561-A820-4A941BD1E11E}"/>
              </a:ext>
              <a:ext uri="{C183D7F6-B498-43B3-948B-1728B52AA6E4}">
                <adec:decorative xmlns:adec="http://schemas.microsoft.com/office/drawing/2017/decorative" val="1"/>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20869" b="28495"/>
          <a:stretch/>
        </p:blipFill>
        <p:spPr bwMode="auto">
          <a:xfrm>
            <a:off x="628650" y="9447714"/>
            <a:ext cx="3873500" cy="1520078"/>
          </a:xfrm>
          <a:prstGeom prst="rect">
            <a:avLst/>
          </a:prstGeom>
          <a:noFill/>
          <a:ln w="76200">
            <a:solidFill>
              <a:srgbClr val="C00000"/>
            </a:solidFill>
            <a:miter lim="800000"/>
            <a:headEnd/>
            <a:tailEnd/>
          </a:ln>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5091B77F-FBBD-43F7-910B-6F817021F111}"/>
              </a:ext>
              <a:ext uri="{C183D7F6-B498-43B3-948B-1728B52AA6E4}">
                <adec:decorative xmlns:adec="http://schemas.microsoft.com/office/drawing/2017/decorative" val="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28234" y="3963988"/>
            <a:ext cx="3671756" cy="2751758"/>
          </a:xfrm>
          <a:prstGeom prst="rect">
            <a:avLst/>
          </a:prstGeom>
          <a:noFill/>
          <a:ln w="76200">
            <a:solidFill>
              <a:srgbClr val="C00000"/>
            </a:solidFill>
            <a:miter lim="800000"/>
            <a:headEnd/>
            <a:tailEnd/>
          </a:ln>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1D866F66-81A0-4712-B0D2-C9F520FD254E}"/>
              </a:ext>
              <a:ext uri="{C183D7F6-B498-43B3-948B-1728B52AA6E4}">
                <adec:decorative xmlns:adec="http://schemas.microsoft.com/office/drawing/2017/decorative" val="1"/>
              </a:ext>
            </a:extLst>
          </p:cNvPr>
          <p:cNvPicPr>
            <a:picLocks noChangeAspect="1"/>
          </p:cNvPicPr>
          <p:nvPr/>
        </p:nvPicPr>
        <p:blipFill>
          <a:blip r:embed="rId9"/>
          <a:stretch>
            <a:fillRect/>
          </a:stretch>
        </p:blipFill>
        <p:spPr bwMode="auto">
          <a:xfrm>
            <a:off x="8899990" y="8527856"/>
            <a:ext cx="4349980" cy="2673544"/>
          </a:xfrm>
          <a:prstGeom prst="rect">
            <a:avLst/>
          </a:prstGeom>
          <a:noFill/>
          <a:ln w="76200">
            <a:solidFill>
              <a:srgbClr val="CC3300"/>
            </a:solidFill>
            <a:miter lim="800000"/>
            <a:headEnd/>
            <a:tailEnd/>
          </a:ln>
          <a:effectLst>
            <a:outerShdw blurRad="190500" dist="1397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Lst>
        </p:spPr>
      </p:pic>
      <p:pic>
        <p:nvPicPr>
          <p:cNvPr id="12" name="Picture 8">
            <a:extLst>
              <a:ext uri="{FF2B5EF4-FFF2-40B4-BE49-F238E27FC236}">
                <a16:creationId xmlns:a16="http://schemas.microsoft.com/office/drawing/2014/main" id="{87ABD495-A30C-4E78-AD51-48916B896688}"/>
              </a:ext>
              <a:ext uri="{C183D7F6-B498-43B3-948B-1728B52AA6E4}">
                <adec:decorative xmlns:adec="http://schemas.microsoft.com/office/drawing/2017/decorative" val="1"/>
              </a:ext>
            </a:extLst>
          </p:cNvPr>
          <p:cNvPicPr>
            <a:picLocks noChangeAspect="1" noChangeArrowheads="1"/>
          </p:cNvPicPr>
          <p:nvPr/>
        </p:nvPicPr>
        <p:blipFill>
          <a:blip r:embed="rId10"/>
          <a:stretch>
            <a:fillRect/>
          </a:stretch>
        </p:blipFill>
        <p:spPr bwMode="auto">
          <a:xfrm>
            <a:off x="11563815" y="7696297"/>
            <a:ext cx="3480824" cy="1793875"/>
          </a:xfrm>
          <a:prstGeom prst="rect">
            <a:avLst/>
          </a:prstGeom>
          <a:ln w="76200">
            <a:solidFill>
              <a:srgbClr val="C00000"/>
            </a:solidFill>
          </a:ln>
          <a:effectLst>
            <a:outerShdw blurRad="190500" dist="139700" dir="2700000" algn="tl" rotWithShape="0">
              <a:prstClr val="black">
                <a:alpha val="40000"/>
              </a:prstClr>
            </a:outerShdw>
          </a:effectLst>
        </p:spPr>
      </p:pic>
    </p:spTree>
  </p:cSld>
  <p:clrMapOvr>
    <a:masterClrMapping/>
  </p:clrMapOvr>
  <p:transition spd="slow"/>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46C5F7E-E8BE-4668-A30A-16DCCF601E7C}"/>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t="32952" b="10053"/>
          <a:stretch/>
        </p:blipFill>
        <p:spPr>
          <a:xfrm>
            <a:off x="1387250" y="1598101"/>
            <a:ext cx="5375550" cy="4091402"/>
          </a:xfrm>
          <a:prstGeom prst="rect">
            <a:avLst/>
          </a:prstGeom>
          <a:ln w="57150">
            <a:solidFill>
              <a:srgbClr val="C00000"/>
            </a:solidFill>
          </a:ln>
        </p:spPr>
      </p:pic>
      <p:pic>
        <p:nvPicPr>
          <p:cNvPr id="3" name="Picture 2">
            <a:extLst>
              <a:ext uri="{FF2B5EF4-FFF2-40B4-BE49-F238E27FC236}">
                <a16:creationId xmlns:a16="http://schemas.microsoft.com/office/drawing/2014/main" id="{51E68186-0B9A-48F9-87B3-469462F06FE8}"/>
              </a:ext>
              <a:ext uri="{C183D7F6-B498-43B3-948B-1728B52AA6E4}">
                <adec:decorative xmlns:adec="http://schemas.microsoft.com/office/drawing/2017/decorative" val="1"/>
              </a:ext>
            </a:extLst>
          </p:cNvPr>
          <p:cNvPicPr>
            <a:picLocks noChangeAspect="1"/>
          </p:cNvPicPr>
          <p:nvPr/>
        </p:nvPicPr>
        <p:blipFill rotWithShape="1">
          <a:blip r:embed="rId4">
            <a:extLst>
              <a:ext uri="{28A0092B-C50C-407E-A947-70E740481C1C}">
                <a14:useLocalDpi xmlns:a14="http://schemas.microsoft.com/office/drawing/2010/main" val="0"/>
              </a:ext>
            </a:extLst>
          </a:blip>
          <a:srcRect l="15809" r="7333" b="2800"/>
          <a:stretch/>
        </p:blipFill>
        <p:spPr>
          <a:xfrm rot="5400000">
            <a:off x="9018094" y="1057209"/>
            <a:ext cx="4087096" cy="5168881"/>
          </a:xfrm>
          <a:prstGeom prst="rect">
            <a:avLst/>
          </a:prstGeom>
          <a:ln w="57150">
            <a:solidFill>
              <a:srgbClr val="C00000"/>
            </a:solidFill>
          </a:ln>
        </p:spPr>
      </p:pic>
      <p:pic>
        <p:nvPicPr>
          <p:cNvPr id="7" name="Picture 6">
            <a:extLst>
              <a:ext uri="{FF2B5EF4-FFF2-40B4-BE49-F238E27FC236}">
                <a16:creationId xmlns:a16="http://schemas.microsoft.com/office/drawing/2014/main" id="{833ACA8F-4FFA-43A0-9F08-8DE5367563C2}"/>
              </a:ext>
              <a:ext uri="{C183D7F6-B498-43B3-948B-1728B52AA6E4}">
                <adec:decorative xmlns:adec="http://schemas.microsoft.com/office/drawing/2017/decorative" val="1"/>
              </a:ext>
            </a:extLst>
          </p:cNvPr>
          <p:cNvPicPr/>
          <p:nvPr/>
        </p:nvPicPr>
        <p:blipFill rotWithShape="1">
          <a:blip r:embed="rId5" cstate="print">
            <a:extLst>
              <a:ext uri="{28A0092B-C50C-407E-A947-70E740481C1C}">
                <a14:useLocalDpi xmlns:a14="http://schemas.microsoft.com/office/drawing/2010/main" val="0"/>
              </a:ext>
            </a:extLst>
          </a:blip>
          <a:srcRect l="8605" t="8403" r="14062" b="24066"/>
          <a:stretch/>
        </p:blipFill>
        <p:spPr bwMode="auto">
          <a:xfrm>
            <a:off x="8373044" y="6292947"/>
            <a:ext cx="5333999" cy="3538952"/>
          </a:xfrm>
          <a:prstGeom prst="rect">
            <a:avLst/>
          </a:prstGeom>
          <a:noFill/>
          <a:ln w="50800">
            <a:solidFill>
              <a:srgbClr val="C00000"/>
            </a:solidFill>
          </a:ln>
        </p:spPr>
      </p:pic>
      <p:sp>
        <p:nvSpPr>
          <p:cNvPr id="23555" name="Rectangle 7">
            <a:extLst>
              <a:ext uri="{FF2B5EF4-FFF2-40B4-BE49-F238E27FC236}">
                <a16:creationId xmlns:a16="http://schemas.microsoft.com/office/drawing/2014/main" id="{99CDE16E-477D-48CA-B695-14CEB446EB4E}"/>
              </a:ext>
              <a:ext uri="{C183D7F6-B498-43B3-948B-1728B52AA6E4}">
                <adec:decorative xmlns:adec="http://schemas.microsoft.com/office/drawing/2017/decorative" val="1"/>
              </a:ext>
            </a:extLst>
          </p:cNvPr>
          <p:cNvSpPr>
            <a:spLocks noGrp="1"/>
          </p:cNvSpPr>
          <p:nvPr>
            <p:ph type="title" idx="4294967295"/>
          </p:nvPr>
        </p:nvSpPr>
        <p:spPr bwMode="auto">
          <a:xfrm>
            <a:off x="1524000" y="88900"/>
            <a:ext cx="12192000" cy="1092200"/>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a:defRPr sz="4400">
                <a:solidFill>
                  <a:srgbClr val="000000"/>
                </a:solidFill>
                <a:latin typeface="Gill Sans" charset="0"/>
                <a:cs typeface="Heiti SC Light" charset="0"/>
                <a:sym typeface="Gill Sans" charset="0"/>
              </a:defRPr>
            </a:lvl1pPr>
            <a:lvl2pPr marL="742950" indent="-285750">
              <a:defRPr sz="4400">
                <a:solidFill>
                  <a:srgbClr val="000000"/>
                </a:solidFill>
                <a:latin typeface="Gill Sans" charset="0"/>
                <a:cs typeface="Heiti SC Light" charset="0"/>
                <a:sym typeface="Gill Sans" charset="0"/>
              </a:defRPr>
            </a:lvl2pPr>
            <a:lvl3pPr marL="1143000" indent="-228600">
              <a:defRPr sz="4400">
                <a:solidFill>
                  <a:srgbClr val="000000"/>
                </a:solidFill>
                <a:latin typeface="Gill Sans" charset="0"/>
                <a:cs typeface="Heiti SC Light" charset="0"/>
                <a:sym typeface="Gill Sans" charset="0"/>
              </a:defRPr>
            </a:lvl3pPr>
            <a:lvl4pPr marL="1600200" indent="-228600">
              <a:defRPr sz="4400">
                <a:solidFill>
                  <a:srgbClr val="000000"/>
                </a:solidFill>
                <a:latin typeface="Gill Sans" charset="0"/>
                <a:cs typeface="Heiti SC Light" charset="0"/>
                <a:sym typeface="Gill Sans" charset="0"/>
              </a:defRPr>
            </a:lvl4pPr>
            <a:lvl5pPr marL="2057400" indent="-228600">
              <a:defRPr sz="4400">
                <a:solidFill>
                  <a:srgbClr val="000000"/>
                </a:solidFill>
                <a:latin typeface="Gill Sans" charset="0"/>
                <a:cs typeface="Heiti SC Light" charset="0"/>
                <a:sym typeface="Gill Sans" charset="0"/>
              </a:defRPr>
            </a:lvl5pPr>
            <a:lvl6pPr marL="25146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6pPr>
            <a:lvl7pPr marL="29718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7pPr>
            <a:lvl8pPr marL="34290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8pPr>
            <a:lvl9pPr marL="38862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5000" b="1" i="0" u="none" strike="noStrike" kern="1200" cap="none" spc="0" normalizeH="0" baseline="0" noProof="0" dirty="0">
                <a:ln>
                  <a:noFill/>
                </a:ln>
                <a:solidFill>
                  <a:srgbClr val="FFFFFF"/>
                </a:solidFill>
                <a:effectLst/>
                <a:uLnTx/>
                <a:uFillTx/>
                <a:latin typeface="Helvetica" panose="020B0604020202020204" pitchFamily="34" charset="0"/>
                <a:ea typeface="+mn-ea"/>
                <a:cs typeface="Helvetica" panose="020B0604020202020204" pitchFamily="34" charset="0"/>
                <a:sym typeface="Helvetica" panose="020B0604020202020204" pitchFamily="34" charset="0"/>
              </a:rPr>
              <a:t>Some Ammo Is Hard To See</a:t>
            </a:r>
          </a:p>
        </p:txBody>
      </p:sp>
      <p:sp>
        <p:nvSpPr>
          <p:cNvPr id="9" name="Arrow: Right 8">
            <a:extLst>
              <a:ext uri="{FF2B5EF4-FFF2-40B4-BE49-F238E27FC236}">
                <a16:creationId xmlns:a16="http://schemas.microsoft.com/office/drawing/2014/main" id="{CDA330E4-0FE9-4470-B157-0432BD134124}"/>
              </a:ext>
              <a:ext uri="{C183D7F6-B498-43B3-948B-1728B52AA6E4}">
                <adec:decorative xmlns:adec="http://schemas.microsoft.com/office/drawing/2017/decorative" val="1"/>
              </a:ext>
            </a:extLst>
          </p:cNvPr>
          <p:cNvSpPr/>
          <p:nvPr/>
        </p:nvSpPr>
        <p:spPr bwMode="auto">
          <a:xfrm>
            <a:off x="9189720" y="8045021"/>
            <a:ext cx="1447800" cy="533400"/>
          </a:xfrm>
          <a:prstGeom prst="rightArrow">
            <a:avLst/>
          </a:prstGeom>
          <a:solidFill>
            <a:srgbClr val="C00000"/>
          </a:solidFill>
          <a:ln w="571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400" b="0" i="0" u="none" strike="noStrike" cap="none" normalizeH="0" baseline="0" dirty="0">
              <a:ln>
                <a:noFill/>
              </a:ln>
              <a:solidFill>
                <a:srgbClr val="000000"/>
              </a:solidFill>
              <a:effectLst/>
              <a:latin typeface="Gill Sans" charset="0"/>
              <a:ea typeface="Heiti SC Light" charset="0"/>
              <a:cs typeface="Heiti SC Light" charset="0"/>
              <a:sym typeface="Gill Sans" charset="0"/>
            </a:endParaRPr>
          </a:p>
        </p:txBody>
      </p:sp>
      <p:sp>
        <p:nvSpPr>
          <p:cNvPr id="6" name="TextBox 5">
            <a:extLst>
              <a:ext uri="{FF2B5EF4-FFF2-40B4-BE49-F238E27FC236}">
                <a16:creationId xmlns:a16="http://schemas.microsoft.com/office/drawing/2014/main" id="{B478B0F0-FBFF-493A-8D8F-5127B03E2ECF}"/>
              </a:ext>
              <a:ext uri="{C183D7F6-B498-43B3-948B-1728B52AA6E4}">
                <adec:decorative xmlns:adec="http://schemas.microsoft.com/office/drawing/2017/decorative" val="1"/>
              </a:ext>
            </a:extLst>
          </p:cNvPr>
          <p:cNvSpPr txBox="1"/>
          <p:nvPr/>
        </p:nvSpPr>
        <p:spPr>
          <a:xfrm>
            <a:off x="878457" y="10322636"/>
            <a:ext cx="13807484" cy="769441"/>
          </a:xfrm>
          <a:prstGeom prst="rect">
            <a:avLst/>
          </a:prstGeom>
          <a:noFill/>
        </p:spPr>
        <p:txBody>
          <a:bodyPr wrap="square" rtlCol="0">
            <a:spAutoFit/>
          </a:bodyPr>
          <a:lstStyle/>
          <a:p>
            <a:pPr algn="ctr"/>
            <a:r>
              <a:rPr lang="en-US" sz="3600" dirty="0"/>
              <a:t>Photos: Sometimes they blend into the environment</a:t>
            </a:r>
            <a:r>
              <a:rPr lang="en-US" dirty="0"/>
              <a:t>.</a:t>
            </a:r>
          </a:p>
        </p:txBody>
      </p:sp>
      <p:pic>
        <p:nvPicPr>
          <p:cNvPr id="5" name="Picture 4">
            <a:extLst>
              <a:ext uri="{FF2B5EF4-FFF2-40B4-BE49-F238E27FC236}">
                <a16:creationId xmlns:a16="http://schemas.microsoft.com/office/drawing/2014/main" id="{A6130B43-6951-4E7F-92AD-7AB0D675AB2E}"/>
              </a:ext>
              <a:ext uri="{C183D7F6-B498-43B3-948B-1728B52AA6E4}">
                <adec:decorative xmlns:adec="http://schemas.microsoft.com/office/drawing/2017/decorative" val="1"/>
              </a:ext>
            </a:extLst>
          </p:cNvPr>
          <p:cNvPicPr>
            <a:picLocks noChangeAspect="1"/>
          </p:cNvPicPr>
          <p:nvPr/>
        </p:nvPicPr>
        <p:blipFill rotWithShape="1">
          <a:blip r:embed="rId6">
            <a:extLst>
              <a:ext uri="{28A0092B-C50C-407E-A947-70E740481C1C}">
                <a14:useLocalDpi xmlns:a14="http://schemas.microsoft.com/office/drawing/2010/main" val="0"/>
              </a:ext>
            </a:extLst>
          </a:blip>
          <a:srcRect t="21721" b="23330"/>
          <a:stretch/>
        </p:blipFill>
        <p:spPr>
          <a:xfrm>
            <a:off x="1387249" y="6091032"/>
            <a:ext cx="5333999" cy="3907978"/>
          </a:xfrm>
          <a:prstGeom prst="rect">
            <a:avLst/>
          </a:prstGeom>
          <a:ln w="57150">
            <a:solidFill>
              <a:srgbClr val="C00000"/>
            </a:solidFill>
          </a:ln>
        </p:spPr>
      </p:pic>
      <p:sp>
        <p:nvSpPr>
          <p:cNvPr id="12" name="Arrow: Right 11">
            <a:extLst>
              <a:ext uri="{FF2B5EF4-FFF2-40B4-BE49-F238E27FC236}">
                <a16:creationId xmlns:a16="http://schemas.microsoft.com/office/drawing/2014/main" id="{70AF2084-1D63-4CD4-949F-8BEAF7DBF687}"/>
              </a:ext>
              <a:ext uri="{C183D7F6-B498-43B3-948B-1728B52AA6E4}">
                <adec:decorative xmlns:adec="http://schemas.microsoft.com/office/drawing/2017/decorative" val="1"/>
              </a:ext>
            </a:extLst>
          </p:cNvPr>
          <p:cNvSpPr/>
          <p:nvPr/>
        </p:nvSpPr>
        <p:spPr bwMode="auto">
          <a:xfrm rot="13158264">
            <a:off x="4312227" y="8311720"/>
            <a:ext cx="1447800" cy="533400"/>
          </a:xfrm>
          <a:prstGeom prst="rightArrow">
            <a:avLst/>
          </a:prstGeom>
          <a:solidFill>
            <a:srgbClr val="C00000"/>
          </a:solidFill>
          <a:ln w="571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400" b="0" i="0" u="none" strike="noStrike" cap="none" normalizeH="0" baseline="0" dirty="0">
              <a:ln>
                <a:noFill/>
              </a:ln>
              <a:solidFill>
                <a:srgbClr val="000000"/>
              </a:solidFill>
              <a:effectLst/>
              <a:latin typeface="Gill Sans" charset="0"/>
              <a:ea typeface="Heiti SC Light" charset="0"/>
              <a:cs typeface="Heiti SC Light" charset="0"/>
              <a:sym typeface="Gill Sans" charset="0"/>
            </a:endParaRPr>
          </a:p>
        </p:txBody>
      </p:sp>
      <p:sp>
        <p:nvSpPr>
          <p:cNvPr id="11" name="Arrow: Right 10">
            <a:extLst>
              <a:ext uri="{FF2B5EF4-FFF2-40B4-BE49-F238E27FC236}">
                <a16:creationId xmlns:a16="http://schemas.microsoft.com/office/drawing/2014/main" id="{08F7B5BB-0B02-4569-9227-BEF6C8DE1CF9}"/>
              </a:ext>
              <a:ext uri="{C183D7F6-B498-43B3-948B-1728B52AA6E4}">
                <adec:decorative xmlns:adec="http://schemas.microsoft.com/office/drawing/2017/decorative" val="1"/>
              </a:ext>
            </a:extLst>
          </p:cNvPr>
          <p:cNvSpPr/>
          <p:nvPr/>
        </p:nvSpPr>
        <p:spPr bwMode="auto">
          <a:xfrm rot="13495985">
            <a:off x="11201400" y="4405710"/>
            <a:ext cx="1447800" cy="533400"/>
          </a:xfrm>
          <a:prstGeom prst="rightArrow">
            <a:avLst/>
          </a:prstGeom>
          <a:solidFill>
            <a:srgbClr val="C00000"/>
          </a:solidFill>
          <a:ln w="571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400" b="0" i="0" u="none" strike="noStrike" cap="none" normalizeH="0" baseline="0" dirty="0">
              <a:ln>
                <a:noFill/>
              </a:ln>
              <a:solidFill>
                <a:srgbClr val="000000"/>
              </a:solidFill>
              <a:effectLst/>
              <a:latin typeface="Gill Sans" charset="0"/>
              <a:ea typeface="Heiti SC Light" charset="0"/>
              <a:cs typeface="Heiti SC Light" charset="0"/>
              <a:sym typeface="Gill Sans" charset="0"/>
            </a:endParaRPr>
          </a:p>
        </p:txBody>
      </p:sp>
      <p:sp>
        <p:nvSpPr>
          <p:cNvPr id="4" name="Arrow: Right 3">
            <a:extLst>
              <a:ext uri="{FF2B5EF4-FFF2-40B4-BE49-F238E27FC236}">
                <a16:creationId xmlns:a16="http://schemas.microsoft.com/office/drawing/2014/main" id="{B7A88334-1F0A-46BF-A894-02DF3BF4393C}"/>
              </a:ext>
              <a:ext uri="{C183D7F6-B498-43B3-948B-1728B52AA6E4}">
                <adec:decorative xmlns:adec="http://schemas.microsoft.com/office/drawing/2017/decorative" val="1"/>
              </a:ext>
            </a:extLst>
          </p:cNvPr>
          <p:cNvSpPr/>
          <p:nvPr/>
        </p:nvSpPr>
        <p:spPr bwMode="auto">
          <a:xfrm rot="18168695">
            <a:off x="2377927" y="4130029"/>
            <a:ext cx="1447800" cy="533400"/>
          </a:xfrm>
          <a:prstGeom prst="rightArrow">
            <a:avLst/>
          </a:prstGeom>
          <a:solidFill>
            <a:srgbClr val="C00000"/>
          </a:solidFill>
          <a:ln w="571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400" b="0" i="0" u="none" strike="noStrike" cap="none" normalizeH="0" baseline="0" dirty="0">
              <a:ln>
                <a:noFill/>
              </a:ln>
              <a:solidFill>
                <a:srgbClr val="000000"/>
              </a:solidFill>
              <a:effectLst/>
              <a:latin typeface="Gill Sans" charset="0"/>
              <a:ea typeface="Heiti SC Light" charset="0"/>
              <a:cs typeface="Heiti SC Light" charset="0"/>
              <a:sym typeface="Gill Sans"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1" grpId="0" animBg="1"/>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a:extLst>
              <a:ext uri="{FF2B5EF4-FFF2-40B4-BE49-F238E27FC236}">
                <a16:creationId xmlns:a16="http://schemas.microsoft.com/office/drawing/2014/main" id="{C7C92D73-E56A-46BA-B836-27AFCBAB19EF}"/>
              </a:ext>
              <a:ext uri="{C183D7F6-B498-43B3-948B-1728B52AA6E4}">
                <adec:decorative xmlns:adec="http://schemas.microsoft.com/office/drawing/2017/decorative" val="1"/>
              </a:ext>
            </a:extLst>
          </p:cNvPr>
          <p:cNvSpPr>
            <a:spLocks/>
          </p:cNvSpPr>
          <p:nvPr/>
        </p:nvSpPr>
        <p:spPr bwMode="auto">
          <a:xfrm>
            <a:off x="1524000" y="88900"/>
            <a:ext cx="12192000" cy="109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endParaRPr lang="en-US" altLang="en-US" sz="5000" b="1">
              <a:solidFill>
                <a:srgbClr val="FFFFFF"/>
              </a:solidFill>
              <a:latin typeface="Helvetica" panose="020B0604020202020204" pitchFamily="34" charset="0"/>
              <a:ea typeface="Heiti SC Light" charset="0"/>
              <a:cs typeface="Helvetica" panose="020B0604020202020204" pitchFamily="34" charset="0"/>
              <a:sym typeface="Helvetica" panose="020B0604020202020204" pitchFamily="34" charset="0"/>
            </a:endParaRPr>
          </a:p>
        </p:txBody>
      </p:sp>
      <p:sp>
        <p:nvSpPr>
          <p:cNvPr id="16387" name="TextBox 4">
            <a:extLst>
              <a:ext uri="{FF2B5EF4-FFF2-40B4-BE49-F238E27FC236}">
                <a16:creationId xmlns:a16="http://schemas.microsoft.com/office/drawing/2014/main" id="{71380AE6-3938-4E18-B2E9-5C80C83F96A3}"/>
              </a:ext>
            </a:extLst>
          </p:cNvPr>
          <p:cNvSpPr txBox="1">
            <a:spLocks noGrp="1" noChangeArrowheads="1"/>
          </p:cNvSpPr>
          <p:nvPr>
            <p:ph type="title" idx="4294967295"/>
          </p:nvPr>
        </p:nvSpPr>
        <p:spPr bwMode="auto">
          <a:xfrm>
            <a:off x="1866900" y="176334"/>
            <a:ext cx="11506200" cy="863600"/>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5000" b="1" i="0" u="none" strike="noStrike" kern="1200" cap="none" spc="0" normalizeH="0" baseline="0" noProof="0" dirty="0">
                <a:ln>
                  <a:noFill/>
                </a:ln>
                <a:solidFill>
                  <a:schemeClr val="bg1"/>
                </a:solidFill>
                <a:effectLst/>
                <a:uLnTx/>
                <a:uFillTx/>
                <a:latin typeface="Helvetica" panose="020B0604020202020204" pitchFamily="34" charset="0"/>
                <a:ea typeface="Heiti SC Light" charset="0"/>
                <a:cs typeface="Helvetica" panose="020B0604020202020204" pitchFamily="34" charset="0"/>
                <a:sym typeface="Gill Sans" charset="0"/>
              </a:rPr>
              <a:t>Ammo is dangerous</a:t>
            </a:r>
          </a:p>
        </p:txBody>
      </p:sp>
      <p:pic>
        <p:nvPicPr>
          <p:cNvPr id="16392" name="Picture 10">
            <a:extLst>
              <a:ext uri="{FF2B5EF4-FFF2-40B4-BE49-F238E27FC236}">
                <a16:creationId xmlns:a16="http://schemas.microsoft.com/office/drawing/2014/main" id="{C4072871-75F4-408A-B2A2-D8275D1AD5D8}"/>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0200" y="2167692"/>
            <a:ext cx="8722916" cy="2103000"/>
          </a:xfrm>
          <a:prstGeom prst="rect">
            <a:avLst/>
          </a:prstGeom>
          <a:noFill/>
          <a:ln w="76200">
            <a:solidFill>
              <a:srgbClr val="C00000"/>
            </a:solidFill>
            <a:miter lim="800000"/>
            <a:headEnd/>
            <a:tailEnd/>
          </a:ln>
          <a:extLst>
            <a:ext uri="{909E8E84-426E-40DD-AFC4-6F175D3DCCD1}">
              <a14:hiddenFill xmlns:a14="http://schemas.microsoft.com/office/drawing/2010/main">
                <a:solidFill>
                  <a:srgbClr val="FFFFFF"/>
                </a:solidFill>
              </a14:hiddenFill>
            </a:ext>
          </a:extLst>
        </p:spPr>
      </p:pic>
      <p:pic>
        <p:nvPicPr>
          <p:cNvPr id="9" name="Picture 4" descr="DSC01471">
            <a:extLst>
              <a:ext uri="{FF2B5EF4-FFF2-40B4-BE49-F238E27FC236}">
                <a16:creationId xmlns:a16="http://schemas.microsoft.com/office/drawing/2014/main" id="{D5201ECF-1F47-494F-8EAA-42852B2D286D}"/>
              </a:ext>
            </a:extLst>
          </p:cNvPr>
          <p:cNvPicPr>
            <a:picLocks noChangeAspect="1" noChangeArrowheads="1"/>
          </p:cNvPicPr>
          <p:nvPr/>
        </p:nvPicPr>
        <p:blipFill>
          <a:blip r:embed="rId4">
            <a:lum contrast="12000"/>
            <a:extLst>
              <a:ext uri="{28A0092B-C50C-407E-A947-70E740481C1C}">
                <a14:useLocalDpi xmlns:a14="http://schemas.microsoft.com/office/drawing/2010/main" val="0"/>
              </a:ext>
            </a:extLst>
          </a:blip>
          <a:srcRect l="20229" t="10861" r="8438" b="14668"/>
          <a:stretch>
            <a:fillRect/>
          </a:stretch>
        </p:blipFill>
        <p:spPr bwMode="auto">
          <a:xfrm>
            <a:off x="838200" y="8292818"/>
            <a:ext cx="4024313" cy="2465388"/>
          </a:xfrm>
          <a:prstGeom prst="rect">
            <a:avLst/>
          </a:prstGeom>
          <a:noFill/>
          <a:ln w="76200">
            <a:solidFill>
              <a:srgbClr val="C00000"/>
            </a:solidFill>
            <a:miter lim="800000"/>
            <a:headEnd/>
            <a:tailEnd/>
          </a:ln>
          <a:extLst>
            <a:ext uri="{909E8E84-426E-40DD-AFC4-6F175D3DCCD1}">
              <a14:hiddenFill xmlns:a14="http://schemas.microsoft.com/office/drawing/2010/main">
                <a:solidFill>
                  <a:srgbClr val="FFFFFF"/>
                </a:solidFill>
              </a14:hiddenFill>
            </a:ext>
          </a:extLst>
        </p:spPr>
      </p:pic>
      <p:pic>
        <p:nvPicPr>
          <p:cNvPr id="3" name="Picture 17" descr="img11">
            <a:extLst>
              <a:ext uri="{FF2B5EF4-FFF2-40B4-BE49-F238E27FC236}">
                <a16:creationId xmlns:a16="http://schemas.microsoft.com/office/drawing/2014/main" id="{952B3D7F-B107-2CBD-5A14-3BB5016DB671}"/>
              </a:ext>
            </a:extLst>
          </p:cNvPr>
          <p:cNvPicPr>
            <a:picLocks noChangeAspect="1" noChangeArrowheads="1"/>
          </p:cNvPicPr>
          <p:nvPr/>
        </p:nvPicPr>
        <p:blipFill rotWithShape="1">
          <a:blip r:embed="rId5"/>
          <a:srcRect l="10000" t="11373" r="8001" b="12865"/>
          <a:stretch/>
        </p:blipFill>
        <p:spPr bwMode="auto">
          <a:xfrm>
            <a:off x="381000" y="1847592"/>
            <a:ext cx="4244196" cy="2743200"/>
          </a:xfrm>
          <a:prstGeom prst="rect">
            <a:avLst/>
          </a:prstGeom>
          <a:ln w="50800">
            <a:solidFill>
              <a:srgbClr val="CC3300"/>
            </a:solidFill>
          </a:ln>
          <a:effectLst>
            <a:outerShdw blurRad="292100" dist="139700" dir="2700000" algn="tl" rotWithShape="0">
              <a:srgbClr val="333333">
                <a:alpha val="65000"/>
              </a:srgbClr>
            </a:outerShdw>
          </a:effectLst>
        </p:spPr>
      </p:pic>
      <p:pic>
        <p:nvPicPr>
          <p:cNvPr id="4" name="Picture 12" descr="img16">
            <a:extLst>
              <a:ext uri="{FF2B5EF4-FFF2-40B4-BE49-F238E27FC236}">
                <a16:creationId xmlns:a16="http://schemas.microsoft.com/office/drawing/2014/main" id="{2E5002C4-66A6-9191-15BA-21E5CB3963EA}"/>
              </a:ext>
            </a:extLst>
          </p:cNvPr>
          <p:cNvPicPr>
            <a:picLocks noChangeAspect="1" noChangeArrowheads="1"/>
          </p:cNvPicPr>
          <p:nvPr/>
        </p:nvPicPr>
        <p:blipFill rotWithShape="1">
          <a:blip r:embed="rId6"/>
          <a:srcRect l="4623" t="8528" r="4461" b="8997"/>
          <a:stretch/>
        </p:blipFill>
        <p:spPr bwMode="auto">
          <a:xfrm>
            <a:off x="838200" y="5147758"/>
            <a:ext cx="6040309" cy="2815398"/>
          </a:xfrm>
          <a:prstGeom prst="rect">
            <a:avLst/>
          </a:prstGeom>
          <a:ln w="50800">
            <a:solidFill>
              <a:srgbClr val="CC3300"/>
            </a:solidFill>
          </a:ln>
          <a:effectLst>
            <a:outerShdw blurRad="292100" dist="139700" dir="2700000" algn="tl" rotWithShape="0">
              <a:srgbClr val="333333">
                <a:alpha val="65000"/>
              </a:srgbClr>
            </a:outerShdw>
          </a:effectLst>
        </p:spPr>
      </p:pic>
      <p:pic>
        <p:nvPicPr>
          <p:cNvPr id="5" name="Picture 4" descr="Sergeant Woof">
            <a:extLst>
              <a:ext uri="{FF2B5EF4-FFF2-40B4-BE49-F238E27FC236}">
                <a16:creationId xmlns:a16="http://schemas.microsoft.com/office/drawing/2014/main" id="{F4CEA503-112E-A852-5660-E2DABF37828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385401" y="7366987"/>
            <a:ext cx="2661198" cy="4063013"/>
          </a:xfrm>
          <a:prstGeom prst="rect">
            <a:avLst/>
          </a:prstGeom>
        </p:spPr>
      </p:pic>
      <p:grpSp>
        <p:nvGrpSpPr>
          <p:cNvPr id="6" name="Group 5">
            <a:extLst>
              <a:ext uri="{FF2B5EF4-FFF2-40B4-BE49-F238E27FC236}">
                <a16:creationId xmlns:a16="http://schemas.microsoft.com/office/drawing/2014/main" id="{5BD49D20-9909-0563-D116-1919E6ED2DF4}"/>
              </a:ext>
            </a:extLst>
          </p:cNvPr>
          <p:cNvGrpSpPr/>
          <p:nvPr/>
        </p:nvGrpSpPr>
        <p:grpSpPr>
          <a:xfrm>
            <a:off x="7996359" y="8446249"/>
            <a:ext cx="4024314" cy="952244"/>
            <a:chOff x="6686868" y="7619998"/>
            <a:chExt cx="5615897" cy="2895601"/>
          </a:xfrm>
        </p:grpSpPr>
        <p:sp>
          <p:nvSpPr>
            <p:cNvPr id="7" name="TextBox 6">
              <a:extLst>
                <a:ext uri="{FF2B5EF4-FFF2-40B4-BE49-F238E27FC236}">
                  <a16:creationId xmlns:a16="http://schemas.microsoft.com/office/drawing/2014/main" id="{88B0EFD4-7907-CB39-028B-991C7B65AE77}"/>
                </a:ext>
              </a:extLst>
            </p:cNvPr>
            <p:cNvSpPr txBox="1"/>
            <p:nvPr/>
          </p:nvSpPr>
          <p:spPr>
            <a:xfrm>
              <a:off x="6873832" y="7735076"/>
              <a:ext cx="5428933" cy="952877"/>
            </a:xfrm>
            <a:prstGeom prst="rect">
              <a:avLst/>
            </a:prstGeom>
            <a:noFill/>
          </p:spPr>
          <p:txBody>
            <a:bodyPr wrap="square">
              <a:spAutoFit/>
            </a:bodyPr>
            <a:lstStyle/>
            <a:p>
              <a:pPr>
                <a:defRPr/>
              </a:pPr>
              <a:r>
                <a:rPr lang="en-US" altLang="en-US" sz="3200" dirty="0"/>
                <a:t>Ammo is dangerous!</a:t>
              </a:r>
            </a:p>
          </p:txBody>
        </p:sp>
        <p:sp>
          <p:nvSpPr>
            <p:cNvPr id="8" name="Speech Bubble: Rectangle with Corners Rounded 7">
              <a:extLst>
                <a:ext uri="{FF2B5EF4-FFF2-40B4-BE49-F238E27FC236}">
                  <a16:creationId xmlns:a16="http://schemas.microsoft.com/office/drawing/2014/main" id="{03D2C17C-2F4A-3407-CE78-5DFC1E06B387}"/>
                </a:ext>
              </a:extLst>
            </p:cNvPr>
            <p:cNvSpPr/>
            <p:nvPr/>
          </p:nvSpPr>
          <p:spPr>
            <a:xfrm rot="16200000">
              <a:off x="7953534" y="6353332"/>
              <a:ext cx="2895601" cy="5428933"/>
            </a:xfrm>
            <a:prstGeom prst="wedgeRoundRectCallou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transition spd="slow"/>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a:extLst>
              <a:ext uri="{FF2B5EF4-FFF2-40B4-BE49-F238E27FC236}">
                <a16:creationId xmlns:a16="http://schemas.microsoft.com/office/drawing/2014/main" id="{C802134D-D6BF-466F-8C47-E9B5CBC4DD5D}"/>
              </a:ext>
              <a:ext uri="{C183D7F6-B498-43B3-948B-1728B52AA6E4}">
                <adec:decorative xmlns:adec="http://schemas.microsoft.com/office/drawing/2017/decorative" val="1"/>
              </a:ext>
            </a:extLst>
          </p:cNvPr>
          <p:cNvSpPr>
            <a:spLocks/>
          </p:cNvSpPr>
          <p:nvPr/>
        </p:nvSpPr>
        <p:spPr bwMode="auto">
          <a:xfrm>
            <a:off x="1524000" y="88900"/>
            <a:ext cx="12192000" cy="109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endParaRPr lang="en-US" altLang="en-US" sz="5000" b="1">
              <a:solidFill>
                <a:srgbClr val="FFFFFF"/>
              </a:solidFill>
              <a:latin typeface="Helvetica" panose="020B0604020202020204" pitchFamily="34" charset="0"/>
              <a:ea typeface="Heiti SC Light" charset="0"/>
              <a:cs typeface="Helvetica" panose="020B0604020202020204" pitchFamily="34" charset="0"/>
              <a:sym typeface="Helvetica" panose="020B0604020202020204" pitchFamily="34" charset="0"/>
            </a:endParaRPr>
          </a:p>
        </p:txBody>
      </p:sp>
      <p:pic>
        <p:nvPicPr>
          <p:cNvPr id="15" name="Picture 14">
            <a:extLst>
              <a:ext uri="{FF2B5EF4-FFF2-40B4-BE49-F238E27FC236}">
                <a16:creationId xmlns:a16="http://schemas.microsoft.com/office/drawing/2014/main" id="{337968E2-C636-4E04-A68D-671BF3620C94}"/>
              </a:ext>
              <a:ext uri="{C183D7F6-B498-43B3-948B-1728B52AA6E4}">
                <adec:decorative xmlns:adec="http://schemas.microsoft.com/office/drawing/2017/decorative" val="1"/>
              </a:ext>
            </a:extLst>
          </p:cNvPr>
          <p:cNvPicPr>
            <a:picLocks noChangeAspect="1" noChangeArrowheads="1"/>
          </p:cNvPicPr>
          <p:nvPr/>
        </p:nvPicPr>
        <p:blipFill rotWithShape="1">
          <a:blip r:embed="rId3"/>
          <a:srcRect l="7381" t="8527" r="11019" b="7363"/>
          <a:stretch/>
        </p:blipFill>
        <p:spPr bwMode="auto">
          <a:xfrm rot="5400000">
            <a:off x="10227642" y="4808253"/>
            <a:ext cx="2057400" cy="2854601"/>
          </a:xfrm>
          <a:prstGeom prst="rect">
            <a:avLst/>
          </a:prstGeom>
          <a:ln w="76200">
            <a:solidFill>
              <a:srgbClr val="C00000"/>
            </a:solidFill>
          </a:ln>
          <a:effectLst>
            <a:outerShdw blurRad="292100" dist="139700" dir="2700000" algn="tl" rotWithShape="0">
              <a:srgbClr val="333333">
                <a:alpha val="65000"/>
              </a:srgbClr>
            </a:outerShdw>
          </a:effectLst>
        </p:spPr>
      </p:pic>
      <p:pic>
        <p:nvPicPr>
          <p:cNvPr id="16" name="Picture 16">
            <a:extLst>
              <a:ext uri="{FF2B5EF4-FFF2-40B4-BE49-F238E27FC236}">
                <a16:creationId xmlns:a16="http://schemas.microsoft.com/office/drawing/2014/main" id="{3A55F089-D4A5-4FC4-BCB7-17D6A6CCF1DA}"/>
              </a:ext>
              <a:ext uri="{C183D7F6-B498-43B3-948B-1728B52AA6E4}">
                <adec:decorative xmlns:adec="http://schemas.microsoft.com/office/drawing/2017/decorative" val="1"/>
              </a:ext>
            </a:extLst>
          </p:cNvPr>
          <p:cNvPicPr>
            <a:picLocks noChangeAspect="1" noChangeArrowheads="1"/>
          </p:cNvPicPr>
          <p:nvPr/>
        </p:nvPicPr>
        <p:blipFill rotWithShape="1">
          <a:blip r:embed="rId4"/>
          <a:srcRect l="11493" t="13907" r="17039" b="8458"/>
          <a:stretch/>
        </p:blipFill>
        <p:spPr bwMode="auto">
          <a:xfrm>
            <a:off x="6511822" y="4681351"/>
            <a:ext cx="1969330" cy="3074313"/>
          </a:xfrm>
          <a:prstGeom prst="rect">
            <a:avLst/>
          </a:prstGeom>
          <a:ln w="76200">
            <a:solidFill>
              <a:srgbClr val="C00000"/>
            </a:solidFill>
          </a:ln>
          <a:effectLst>
            <a:outerShdw blurRad="292100" dist="139700" dir="2700000" algn="tl" rotWithShape="0">
              <a:srgbClr val="333333">
                <a:alpha val="65000"/>
              </a:srgbClr>
            </a:outerShdw>
          </a:effectLst>
        </p:spPr>
      </p:pic>
      <p:pic>
        <p:nvPicPr>
          <p:cNvPr id="17" name="Picture 17">
            <a:extLst>
              <a:ext uri="{FF2B5EF4-FFF2-40B4-BE49-F238E27FC236}">
                <a16:creationId xmlns:a16="http://schemas.microsoft.com/office/drawing/2014/main" id="{DF6C0B9D-1E50-4B54-A4CA-BF5BBAF926CC}"/>
              </a:ext>
              <a:ext uri="{C183D7F6-B498-43B3-948B-1728B52AA6E4}">
                <adec:decorative xmlns:adec="http://schemas.microsoft.com/office/drawing/2017/decorative" val="1"/>
              </a:ext>
            </a:extLst>
          </p:cNvPr>
          <p:cNvPicPr>
            <a:picLocks noChangeAspect="1" noChangeArrowheads="1"/>
          </p:cNvPicPr>
          <p:nvPr/>
        </p:nvPicPr>
        <p:blipFill rotWithShape="1">
          <a:blip r:embed="rId5"/>
          <a:srcRect l="11241" t="16279" r="12367" b="14119"/>
          <a:stretch/>
        </p:blipFill>
        <p:spPr bwMode="auto">
          <a:xfrm>
            <a:off x="5252857" y="8308857"/>
            <a:ext cx="4192207" cy="2706573"/>
          </a:xfrm>
          <a:prstGeom prst="rect">
            <a:avLst/>
          </a:prstGeom>
          <a:ln w="76200">
            <a:solidFill>
              <a:srgbClr val="C00000"/>
            </a:solidFill>
          </a:ln>
          <a:effectLst/>
        </p:spPr>
      </p:pic>
      <p:pic>
        <p:nvPicPr>
          <p:cNvPr id="18" name="Picture 12">
            <a:extLst>
              <a:ext uri="{FF2B5EF4-FFF2-40B4-BE49-F238E27FC236}">
                <a16:creationId xmlns:a16="http://schemas.microsoft.com/office/drawing/2014/main" id="{BB1B2544-A1C9-4F92-A684-7B96B781A96B}"/>
              </a:ext>
              <a:ext uri="{C183D7F6-B498-43B3-948B-1728B52AA6E4}">
                <adec:decorative xmlns:adec="http://schemas.microsoft.com/office/drawing/2017/decorative" val="1"/>
              </a:ext>
            </a:extLst>
          </p:cNvPr>
          <p:cNvPicPr>
            <a:picLocks noChangeAspect="1" noChangeArrowheads="1"/>
          </p:cNvPicPr>
          <p:nvPr/>
        </p:nvPicPr>
        <p:blipFill rotWithShape="1">
          <a:blip r:embed="rId6"/>
          <a:srcRect l="6969" t="8879" r="7679" b="11880"/>
          <a:stretch/>
        </p:blipFill>
        <p:spPr bwMode="auto">
          <a:xfrm>
            <a:off x="9829800" y="2501900"/>
            <a:ext cx="4641422" cy="2214602"/>
          </a:xfrm>
          <a:prstGeom prst="rect">
            <a:avLst/>
          </a:prstGeom>
          <a:ln w="76200">
            <a:solidFill>
              <a:srgbClr val="C00000"/>
            </a:solidFill>
          </a:ln>
          <a:effectLst>
            <a:outerShdw blurRad="292100" dist="139700" dir="2700000" algn="tl" rotWithShape="0">
              <a:srgbClr val="333333">
                <a:alpha val="65000"/>
              </a:srgbClr>
            </a:outerShdw>
          </a:effectLst>
        </p:spPr>
      </p:pic>
      <p:sp>
        <p:nvSpPr>
          <p:cNvPr id="28680" name="TextBox 1">
            <a:extLst>
              <a:ext uri="{FF2B5EF4-FFF2-40B4-BE49-F238E27FC236}">
                <a16:creationId xmlns:a16="http://schemas.microsoft.com/office/drawing/2014/main" id="{B5F3E4C7-6FCD-4237-80F5-662E2A44B070}"/>
              </a:ext>
              <a:ext uri="{C183D7F6-B498-43B3-948B-1728B52AA6E4}">
                <adec:decorative xmlns:adec="http://schemas.microsoft.com/office/drawing/2017/decorative" val="1"/>
              </a:ext>
            </a:extLst>
          </p:cNvPr>
          <p:cNvSpPr txBox="1">
            <a:spLocks noGrp="1" noChangeArrowheads="1"/>
          </p:cNvSpPr>
          <p:nvPr>
            <p:ph type="title" idx="4294967295"/>
          </p:nvPr>
        </p:nvSpPr>
        <p:spPr bwMode="auto">
          <a:xfrm>
            <a:off x="1900238" y="249238"/>
            <a:ext cx="7167562" cy="769441"/>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chemeClr val="bg1"/>
                </a:solidFill>
                <a:effectLst/>
                <a:uLnTx/>
                <a:uFillTx/>
                <a:latin typeface="Helvetica" panose="020B0604020202020204" pitchFamily="34" charset="0"/>
                <a:ea typeface="Heiti SC Light" charset="0"/>
                <a:cs typeface="Helvetica" panose="020B0604020202020204" pitchFamily="34" charset="0"/>
                <a:sym typeface="Gill Sans" charset="0"/>
              </a:rPr>
              <a:t>Can You Find the Ammo?</a:t>
            </a:r>
          </a:p>
        </p:txBody>
      </p:sp>
      <p:pic>
        <p:nvPicPr>
          <p:cNvPr id="28682" name="Picture 10">
            <a:extLst>
              <a:ext uri="{FF2B5EF4-FFF2-40B4-BE49-F238E27FC236}">
                <a16:creationId xmlns:a16="http://schemas.microsoft.com/office/drawing/2014/main" id="{F02427EC-B520-4698-BCB0-983C6DD285F7}"/>
              </a:ext>
              <a:ext uri="{C183D7F6-B498-43B3-948B-1728B52AA6E4}">
                <adec:decorative xmlns:adec="http://schemas.microsoft.com/office/drawing/2017/decorative" val="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400000">
            <a:off x="11707384" y="8044913"/>
            <a:ext cx="5099050" cy="1230312"/>
          </a:xfrm>
          <a:prstGeom prst="rect">
            <a:avLst/>
          </a:prstGeom>
          <a:noFill/>
          <a:ln w="76200">
            <a:solidFill>
              <a:srgbClr val="C00000"/>
            </a:solidFill>
            <a:miter lim="800000"/>
            <a:headEnd/>
            <a:tailEnd/>
          </a:ln>
          <a:extLst>
            <a:ext uri="{909E8E84-426E-40DD-AFC4-6F175D3DCCD1}">
              <a14:hiddenFill xmlns:a14="http://schemas.microsoft.com/office/drawing/2010/main">
                <a:solidFill>
                  <a:srgbClr val="FFFFFF"/>
                </a:solidFill>
              </a14:hiddenFill>
            </a:ext>
          </a:extLst>
        </p:spPr>
      </p:pic>
      <p:pic>
        <p:nvPicPr>
          <p:cNvPr id="13" name="Picture 13">
            <a:extLst>
              <a:ext uri="{FF2B5EF4-FFF2-40B4-BE49-F238E27FC236}">
                <a16:creationId xmlns:a16="http://schemas.microsoft.com/office/drawing/2014/main" id="{3D8A9778-51A9-47EE-B09C-DB83DAC4D099}"/>
              </a:ext>
              <a:ext uri="{C183D7F6-B498-43B3-948B-1728B52AA6E4}">
                <adec:decorative xmlns:adec="http://schemas.microsoft.com/office/drawing/2017/decorative" val="1"/>
              </a:ext>
            </a:extLst>
          </p:cNvPr>
          <p:cNvPicPr>
            <a:picLocks noChangeAspect="1" noChangeArrowheads="1"/>
          </p:cNvPicPr>
          <p:nvPr/>
        </p:nvPicPr>
        <p:blipFill rotWithShape="1">
          <a:blip r:embed="rId8"/>
          <a:srcRect l="7581" t="14936" r="12436" b="28218"/>
          <a:stretch/>
        </p:blipFill>
        <p:spPr bwMode="auto">
          <a:xfrm>
            <a:off x="697669" y="1936159"/>
            <a:ext cx="4779439" cy="2398210"/>
          </a:xfrm>
          <a:prstGeom prst="rect">
            <a:avLst/>
          </a:prstGeom>
          <a:ln w="76200">
            <a:solidFill>
              <a:srgbClr val="C00000"/>
            </a:solidFill>
          </a:ln>
          <a:effectLst>
            <a:outerShdw blurRad="292100" dist="139700" dir="2700000" algn="tl" rotWithShape="0">
              <a:srgbClr val="333333">
                <a:alpha val="65000"/>
              </a:srgbClr>
            </a:outerShdw>
          </a:effectLst>
        </p:spPr>
      </p:pic>
      <p:pic>
        <p:nvPicPr>
          <p:cNvPr id="14" name="Picture 65">
            <a:extLst>
              <a:ext uri="{FF2B5EF4-FFF2-40B4-BE49-F238E27FC236}">
                <a16:creationId xmlns:a16="http://schemas.microsoft.com/office/drawing/2014/main" id="{E8BDBB1B-2C72-49C4-92ED-7DC284F09859}"/>
              </a:ext>
              <a:ext uri="{C183D7F6-B498-43B3-948B-1728B52AA6E4}">
                <adec:decorative xmlns:adec="http://schemas.microsoft.com/office/drawing/2017/decorative" val="1"/>
              </a:ext>
            </a:extLst>
          </p:cNvPr>
          <p:cNvPicPr>
            <a:picLocks noChangeAspect="1" noChangeArrowheads="1"/>
          </p:cNvPicPr>
          <p:nvPr/>
        </p:nvPicPr>
        <p:blipFill>
          <a:blip r:embed="rId9"/>
          <a:srcRect/>
          <a:stretch>
            <a:fillRect/>
          </a:stretch>
        </p:blipFill>
        <p:spPr bwMode="auto">
          <a:xfrm>
            <a:off x="10317559" y="7738129"/>
            <a:ext cx="2497007" cy="3409275"/>
          </a:xfrm>
          <a:prstGeom prst="rect">
            <a:avLst/>
          </a:prstGeom>
          <a:ln w="76200">
            <a:solidFill>
              <a:srgbClr val="C00000"/>
            </a:solidFill>
          </a:ln>
          <a:effectLst>
            <a:outerShdw blurRad="292100" dist="139700" dir="2700000" algn="tl" rotWithShape="0">
              <a:srgbClr val="333333">
                <a:alpha val="65000"/>
              </a:srgbClr>
            </a:outerShdw>
          </a:effectLst>
        </p:spPr>
      </p:pic>
      <p:sp>
        <p:nvSpPr>
          <p:cNvPr id="2" name="AutoShape 2">
            <a:extLst>
              <a:ext uri="{FF2B5EF4-FFF2-40B4-BE49-F238E27FC236}">
                <a16:creationId xmlns:a16="http://schemas.microsoft.com/office/drawing/2014/main" id="{32DCA9FA-2475-4186-88E2-803AC3E19472}"/>
              </a:ext>
              <a:ext uri="{C183D7F6-B498-43B3-948B-1728B52AA6E4}">
                <adec:decorative xmlns:adec="http://schemas.microsoft.com/office/drawing/2017/decorative" val="1"/>
              </a:ext>
            </a:extLst>
          </p:cNvPr>
          <p:cNvSpPr>
            <a:spLocks noChangeAspect="1" noChangeArrowheads="1"/>
          </p:cNvSpPr>
          <p:nvPr/>
        </p:nvSpPr>
        <p:spPr bwMode="auto">
          <a:xfrm>
            <a:off x="7467600" y="5562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a:extLst>
              <a:ext uri="{FF2B5EF4-FFF2-40B4-BE49-F238E27FC236}">
                <a16:creationId xmlns:a16="http://schemas.microsoft.com/office/drawing/2014/main" id="{FE5C065C-A91A-462F-AD43-408683173878}"/>
              </a:ext>
              <a:ext uri="{C183D7F6-B498-43B3-948B-1728B52AA6E4}">
                <adec:decorative xmlns:adec="http://schemas.microsoft.com/office/drawing/2017/decorative" val="1"/>
              </a:ext>
            </a:extLst>
          </p:cNvPr>
          <p:cNvSpPr>
            <a:spLocks noChangeAspect="1" noChangeArrowheads="1"/>
          </p:cNvSpPr>
          <p:nvPr/>
        </p:nvSpPr>
        <p:spPr bwMode="auto">
          <a:xfrm>
            <a:off x="7620000" y="5715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0" name="Picture 6">
            <a:extLst>
              <a:ext uri="{FF2B5EF4-FFF2-40B4-BE49-F238E27FC236}">
                <a16:creationId xmlns:a16="http://schemas.microsoft.com/office/drawing/2014/main" id="{E5CB8FEF-A3D6-4D72-9C1E-43E49C873079}"/>
              </a:ext>
              <a:ext uri="{C183D7F6-B498-43B3-948B-1728B52AA6E4}">
                <adec:decorative xmlns:adec="http://schemas.microsoft.com/office/drawing/2017/decorative" val="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92920" y="4716502"/>
            <a:ext cx="4305300" cy="2854601"/>
          </a:xfrm>
          <a:prstGeom prst="rect">
            <a:avLst/>
          </a:prstGeom>
          <a:noFill/>
          <a:ln w="76200">
            <a:solidFill>
              <a:srgbClr val="C00000"/>
            </a:solidFill>
          </a:ln>
        </p:spPr>
      </p:pic>
      <p:pic>
        <p:nvPicPr>
          <p:cNvPr id="1032" name="Picture 8">
            <a:extLst>
              <a:ext uri="{FF2B5EF4-FFF2-40B4-BE49-F238E27FC236}">
                <a16:creationId xmlns:a16="http://schemas.microsoft.com/office/drawing/2014/main" id="{59AA6F97-1B79-4747-923C-75F2EB0BA5C5}"/>
              </a:ext>
              <a:ext uri="{C183D7F6-B498-43B3-948B-1728B52AA6E4}">
                <adec:decorative xmlns:adec="http://schemas.microsoft.com/office/drawing/2017/decorative" val="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53272" y="8053654"/>
            <a:ext cx="2869672" cy="2869672"/>
          </a:xfrm>
          <a:prstGeom prst="rect">
            <a:avLst/>
          </a:prstGeom>
          <a:noFill/>
          <a:ln w="76200">
            <a:solidFill>
              <a:srgbClr val="C00000"/>
            </a:solidFill>
          </a:ln>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88A18346-64C1-49B1-A5ED-36E5412E5FA7}"/>
              </a:ext>
              <a:ext uri="{C183D7F6-B498-43B3-948B-1728B52AA6E4}">
                <adec:decorative xmlns:adec="http://schemas.microsoft.com/office/drawing/2017/decorative" val="1"/>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913277" y="1982755"/>
            <a:ext cx="3533846" cy="2351614"/>
          </a:xfrm>
          <a:prstGeom prst="rect">
            <a:avLst/>
          </a:prstGeom>
          <a:noFill/>
          <a:ln w="76200">
            <a:solidFill>
              <a:srgbClr val="C00000"/>
            </a:solidFill>
          </a:ln>
          <a:extLst>
            <a:ext uri="{909E8E84-426E-40DD-AFC4-6F175D3DCCD1}">
              <a14:hiddenFill xmlns:a14="http://schemas.microsoft.com/office/drawing/2010/main">
                <a:solidFill>
                  <a:srgbClr val="FFFFFF"/>
                </a:solidFill>
              </a14:hiddenFill>
            </a:ext>
          </a:extLst>
        </p:spPr>
      </p:pic>
    </p:spTree>
  </p:cSld>
  <p:clrMapOvr>
    <a:masterClrMapping/>
  </p:clrMapOvr>
  <p:transition spd="slow"/>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a:extLst>
              <a:ext uri="{FF2B5EF4-FFF2-40B4-BE49-F238E27FC236}">
                <a16:creationId xmlns:a16="http://schemas.microsoft.com/office/drawing/2014/main" id="{6543E72F-0814-4610-B8B8-3DCF4F863C4D}"/>
              </a:ext>
            </a:extLst>
          </p:cNvPr>
          <p:cNvSpPr>
            <a:spLocks noGrp="1"/>
          </p:cNvSpPr>
          <p:nvPr>
            <p:ph type="title" idx="4294967295"/>
          </p:nvPr>
        </p:nvSpPr>
        <p:spPr bwMode="auto">
          <a:xfrm>
            <a:off x="1524000" y="88900"/>
            <a:ext cx="12192000" cy="1092200"/>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5000" b="1" i="0" u="none" strike="noStrike" kern="1200" cap="none" spc="0" normalizeH="0" baseline="0" noProof="0" dirty="0">
                <a:ln>
                  <a:noFill/>
                </a:ln>
                <a:solidFill>
                  <a:srgbClr val="FFFFFF"/>
                </a:solidFill>
                <a:effectLst/>
                <a:uLnTx/>
                <a:uFillTx/>
                <a:latin typeface="Helvetica" panose="020B0604020202020204" pitchFamily="34" charset="0"/>
                <a:ea typeface="Heiti SC Light" charset="0"/>
                <a:cs typeface="Helvetica" panose="020B0604020202020204" pitchFamily="34" charset="0"/>
                <a:sym typeface="Helvetica" panose="020B0604020202020204" pitchFamily="34" charset="0"/>
              </a:rPr>
              <a:t>Sergeant Woof Recognizes the Danger!</a:t>
            </a:r>
          </a:p>
        </p:txBody>
      </p:sp>
      <p:pic>
        <p:nvPicPr>
          <p:cNvPr id="26629" name="Picture 9" descr="Det1">
            <a:extLst>
              <a:ext uri="{FF2B5EF4-FFF2-40B4-BE49-F238E27FC236}">
                <a16:creationId xmlns:a16="http://schemas.microsoft.com/office/drawing/2014/main" id="{3FCF0A02-FDD8-4658-8DA5-3BE19CB43A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752600"/>
            <a:ext cx="4978400" cy="374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0" name="Picture 5" descr="Pyro1">
            <a:extLst>
              <a:ext uri="{FF2B5EF4-FFF2-40B4-BE49-F238E27FC236}">
                <a16:creationId xmlns:a16="http://schemas.microsoft.com/office/drawing/2014/main" id="{C9F89682-B318-4A37-9CFC-DDEEA3FFD5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4000" y="5925345"/>
            <a:ext cx="5611813" cy="367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1" name="Picture 5" descr="Det2">
            <a:extLst>
              <a:ext uri="{FF2B5EF4-FFF2-40B4-BE49-F238E27FC236}">
                <a16:creationId xmlns:a16="http://schemas.microsoft.com/office/drawing/2014/main" id="{A897515B-944E-4A97-B5BC-7168EDE54AA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5430684" y="1769533"/>
            <a:ext cx="5060950" cy="359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2" name="Picture 4" descr="Pyro2">
            <a:extLst>
              <a:ext uri="{FF2B5EF4-FFF2-40B4-BE49-F238E27FC236}">
                <a16:creationId xmlns:a16="http://schemas.microsoft.com/office/drawing/2014/main" id="{3CDB3C89-A78D-4403-844A-C61034D5DA7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0" y="5950745"/>
            <a:ext cx="4927600" cy="375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descr="Sergeant Woof">
            <a:extLst>
              <a:ext uri="{FF2B5EF4-FFF2-40B4-BE49-F238E27FC236}">
                <a16:creationId xmlns:a16="http://schemas.microsoft.com/office/drawing/2014/main" id="{4D3EBD55-43BE-38F2-4A36-89DDCB8A28F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350202" y="7086600"/>
            <a:ext cx="2661198" cy="4063013"/>
          </a:xfrm>
          <a:prstGeom prst="rect">
            <a:avLst/>
          </a:prstGeom>
        </p:spPr>
      </p:pic>
      <p:grpSp>
        <p:nvGrpSpPr>
          <p:cNvPr id="3" name="Group 2">
            <a:extLst>
              <a:ext uri="{FF2B5EF4-FFF2-40B4-BE49-F238E27FC236}">
                <a16:creationId xmlns:a16="http://schemas.microsoft.com/office/drawing/2014/main" id="{38B3815B-927D-0AFC-02F5-AC9DB1734125}"/>
              </a:ext>
            </a:extLst>
          </p:cNvPr>
          <p:cNvGrpSpPr/>
          <p:nvPr/>
        </p:nvGrpSpPr>
        <p:grpSpPr>
          <a:xfrm>
            <a:off x="7886546" y="9336875"/>
            <a:ext cx="4024314" cy="952244"/>
            <a:chOff x="6686868" y="7619998"/>
            <a:chExt cx="5615897" cy="2895601"/>
          </a:xfrm>
        </p:grpSpPr>
        <p:sp>
          <p:nvSpPr>
            <p:cNvPr id="5" name="Speech Bubble: Rectangle with Corners Rounded 4">
              <a:extLst>
                <a:ext uri="{FF2B5EF4-FFF2-40B4-BE49-F238E27FC236}">
                  <a16:creationId xmlns:a16="http://schemas.microsoft.com/office/drawing/2014/main" id="{545286E5-7279-2D67-FAF6-8071A0717D02}"/>
                </a:ext>
              </a:extLst>
            </p:cNvPr>
            <p:cNvSpPr/>
            <p:nvPr/>
          </p:nvSpPr>
          <p:spPr>
            <a:xfrm rot="16200000">
              <a:off x="7953534" y="6353332"/>
              <a:ext cx="2895601" cy="5428933"/>
            </a:xfrm>
            <a:prstGeom prst="wedgeRoundRectCallout">
              <a:avLst/>
            </a:prstGeom>
            <a:solidFill>
              <a:schemeClr val="bg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E6D6727-C7F9-F978-9C1B-582ECA28DAC0}"/>
                </a:ext>
              </a:extLst>
            </p:cNvPr>
            <p:cNvSpPr txBox="1"/>
            <p:nvPr/>
          </p:nvSpPr>
          <p:spPr>
            <a:xfrm>
              <a:off x="6873832" y="7735075"/>
              <a:ext cx="5428933" cy="1778195"/>
            </a:xfrm>
            <a:prstGeom prst="rect">
              <a:avLst/>
            </a:prstGeom>
            <a:noFill/>
          </p:spPr>
          <p:txBody>
            <a:bodyPr wrap="square">
              <a:spAutoFit/>
            </a:bodyPr>
            <a:lstStyle/>
            <a:p>
              <a:pPr>
                <a:defRPr/>
              </a:pPr>
              <a:r>
                <a:rPr lang="en-US" altLang="en-US" sz="3200" dirty="0"/>
                <a:t>Ammo is dangerous!</a:t>
              </a:r>
            </a:p>
          </p:txBody>
        </p:sp>
      </p:grpSp>
    </p:spTree>
    <p:extLst>
      <p:ext uri="{BB962C8B-B14F-4D97-AF65-F5344CB8AC3E}">
        <p14:creationId xmlns:p14="http://schemas.microsoft.com/office/powerpoint/2010/main" val="4258903279"/>
      </p:ext>
    </p:extLst>
  </p:cSld>
  <p:clrMapOvr>
    <a:masterClrMapping/>
  </p:clrMapOvr>
  <p:transition spd="slow"/>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a:extLst>
              <a:ext uri="{FF2B5EF4-FFF2-40B4-BE49-F238E27FC236}">
                <a16:creationId xmlns:a16="http://schemas.microsoft.com/office/drawing/2014/main" id="{FDE41932-8D2D-48B0-B60B-A7311D81B231}"/>
              </a:ext>
              <a:ext uri="{C183D7F6-B498-43B3-948B-1728B52AA6E4}">
                <adec:decorative xmlns:adec="http://schemas.microsoft.com/office/drawing/2017/decorative" val="1"/>
              </a:ext>
            </a:extLst>
          </p:cNvPr>
          <p:cNvSpPr>
            <a:spLocks/>
          </p:cNvSpPr>
          <p:nvPr/>
        </p:nvSpPr>
        <p:spPr bwMode="auto">
          <a:xfrm>
            <a:off x="1524000" y="76200"/>
            <a:ext cx="12192000" cy="109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endParaRPr lang="en-US" altLang="en-US" sz="5000" b="1">
              <a:solidFill>
                <a:srgbClr val="FFFFFF"/>
              </a:solidFill>
              <a:latin typeface="Helvetica" panose="020B0604020202020204" pitchFamily="34" charset="0"/>
              <a:ea typeface="Heiti SC Light" charset="0"/>
              <a:cs typeface="Helvetica" panose="020B0604020202020204" pitchFamily="34" charset="0"/>
              <a:sym typeface="Helvetica" panose="020B0604020202020204" pitchFamily="34" charset="0"/>
            </a:endParaRPr>
          </a:p>
        </p:txBody>
      </p:sp>
      <p:pic>
        <p:nvPicPr>
          <p:cNvPr id="13" name="Picture 11">
            <a:extLst>
              <a:ext uri="{FF2B5EF4-FFF2-40B4-BE49-F238E27FC236}">
                <a16:creationId xmlns:a16="http://schemas.microsoft.com/office/drawing/2014/main" id="{886606E5-38FC-4AE7-8A8A-BF61571966C7}"/>
              </a:ext>
              <a:ext uri="{C183D7F6-B498-43B3-948B-1728B52AA6E4}">
                <adec:decorative xmlns:adec="http://schemas.microsoft.com/office/drawing/2017/decorative" val="1"/>
              </a:ext>
            </a:extLst>
          </p:cNvPr>
          <p:cNvPicPr>
            <a:picLocks noChangeAspect="1" noChangeArrowheads="1"/>
          </p:cNvPicPr>
          <p:nvPr/>
        </p:nvPicPr>
        <p:blipFill rotWithShape="1">
          <a:blip r:embed="rId3"/>
          <a:srcRect l="3144" t="9487" r="4440" b="5657"/>
          <a:stretch/>
        </p:blipFill>
        <p:spPr bwMode="auto">
          <a:xfrm>
            <a:off x="6173387" y="1706033"/>
            <a:ext cx="6540156" cy="3427156"/>
          </a:xfrm>
          <a:prstGeom prst="rect">
            <a:avLst/>
          </a:prstGeom>
          <a:ln w="50800">
            <a:solidFill>
              <a:srgbClr val="CC3300"/>
            </a:solidFill>
          </a:ln>
          <a:effectLst>
            <a:outerShdw blurRad="292100" dist="139700" dir="2700000" algn="tl" rotWithShape="0">
              <a:srgbClr val="333333">
                <a:alpha val="65000"/>
              </a:srgbClr>
            </a:outerShdw>
          </a:effectLst>
        </p:spPr>
      </p:pic>
      <p:pic>
        <p:nvPicPr>
          <p:cNvPr id="16" name="Picture 12">
            <a:extLst>
              <a:ext uri="{FF2B5EF4-FFF2-40B4-BE49-F238E27FC236}">
                <a16:creationId xmlns:a16="http://schemas.microsoft.com/office/drawing/2014/main" id="{F0BD58AF-E249-48A7-913A-824290E9AA97}"/>
              </a:ext>
              <a:ext uri="{C183D7F6-B498-43B3-948B-1728B52AA6E4}">
                <adec:decorative xmlns:adec="http://schemas.microsoft.com/office/drawing/2017/decorative" val="1"/>
              </a:ext>
            </a:extLst>
          </p:cNvPr>
          <p:cNvPicPr>
            <a:picLocks noChangeAspect="1" noChangeArrowheads="1"/>
          </p:cNvPicPr>
          <p:nvPr/>
        </p:nvPicPr>
        <p:blipFill rotWithShape="1">
          <a:blip r:embed="rId4"/>
          <a:srcRect l="4318" t="7523" r="4007" b="9143"/>
          <a:stretch/>
        </p:blipFill>
        <p:spPr bwMode="auto">
          <a:xfrm>
            <a:off x="512233" y="5532204"/>
            <a:ext cx="4724400" cy="3081130"/>
          </a:xfrm>
          <a:prstGeom prst="rect">
            <a:avLst/>
          </a:prstGeom>
          <a:ln w="50800">
            <a:solidFill>
              <a:srgbClr val="CC3300"/>
            </a:solidFill>
          </a:ln>
          <a:effectLst>
            <a:outerShdw blurRad="292100" dist="139700" dir="2700000" algn="tl" rotWithShape="0">
              <a:srgbClr val="333333">
                <a:alpha val="65000"/>
              </a:srgbClr>
            </a:outerShdw>
          </a:effectLst>
        </p:spPr>
      </p:pic>
      <p:pic>
        <p:nvPicPr>
          <p:cNvPr id="22" name="Picture 3">
            <a:extLst>
              <a:ext uri="{FF2B5EF4-FFF2-40B4-BE49-F238E27FC236}">
                <a16:creationId xmlns:a16="http://schemas.microsoft.com/office/drawing/2014/main" id="{F1CDDAB2-EC01-4D66-B133-C952BF9AEF22}"/>
              </a:ext>
              <a:ext uri="{C183D7F6-B498-43B3-948B-1728B52AA6E4}">
                <adec:decorative xmlns:adec="http://schemas.microsoft.com/office/drawing/2017/decorative" val="1"/>
              </a:ext>
            </a:extLst>
          </p:cNvPr>
          <p:cNvPicPr>
            <a:picLocks noChangeAspect="1" noChangeArrowheads="1"/>
          </p:cNvPicPr>
          <p:nvPr/>
        </p:nvPicPr>
        <p:blipFill>
          <a:blip r:embed="rId5"/>
          <a:srcRect/>
          <a:stretch>
            <a:fillRect/>
          </a:stretch>
        </p:blipFill>
        <p:spPr bwMode="auto">
          <a:xfrm>
            <a:off x="1663700" y="1722044"/>
            <a:ext cx="3352800" cy="3427156"/>
          </a:xfrm>
          <a:prstGeom prst="rect">
            <a:avLst/>
          </a:prstGeom>
          <a:ln w="50800">
            <a:solidFill>
              <a:srgbClr val="CC3300"/>
            </a:solidFill>
          </a:ln>
          <a:effectLst>
            <a:outerShdw blurRad="292100" dist="139700" dir="2700000" algn="tl" rotWithShape="0">
              <a:srgbClr val="333333">
                <a:alpha val="65000"/>
              </a:srgbClr>
            </a:outerShdw>
          </a:effectLst>
        </p:spPr>
      </p:pic>
      <p:sp>
        <p:nvSpPr>
          <p:cNvPr id="20488" name="TextBox 1">
            <a:extLst>
              <a:ext uri="{FF2B5EF4-FFF2-40B4-BE49-F238E27FC236}">
                <a16:creationId xmlns:a16="http://schemas.microsoft.com/office/drawing/2014/main" id="{AD66C408-E3A0-4184-BDAD-CAF612AFA8CA}"/>
              </a:ext>
              <a:ext uri="{C183D7F6-B498-43B3-948B-1728B52AA6E4}">
                <adec:decorative xmlns:adec="http://schemas.microsoft.com/office/drawing/2017/decorative" val="1"/>
              </a:ext>
            </a:extLst>
          </p:cNvPr>
          <p:cNvSpPr txBox="1">
            <a:spLocks noGrp="1" noChangeArrowheads="1"/>
          </p:cNvSpPr>
          <p:nvPr>
            <p:ph type="title" idx="4294967295"/>
          </p:nvPr>
        </p:nvSpPr>
        <p:spPr bwMode="auto">
          <a:xfrm>
            <a:off x="1663700" y="293688"/>
            <a:ext cx="13423900" cy="862012"/>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5000" b="1" i="0" u="none" strike="noStrike" kern="1200" cap="none" spc="0" normalizeH="0" baseline="0" noProof="0" dirty="0">
                <a:ln>
                  <a:noFill/>
                </a:ln>
                <a:solidFill>
                  <a:schemeClr val="bg1"/>
                </a:solidFill>
                <a:effectLst/>
                <a:uLnTx/>
                <a:uFillTx/>
                <a:latin typeface="Helvetica" panose="020B0604020202020204" pitchFamily="34" charset="0"/>
                <a:ea typeface="Heiti SC Light" charset="0"/>
                <a:cs typeface="Helvetica" panose="020B0604020202020204" pitchFamily="34" charset="0"/>
                <a:sym typeface="Gill Sans" charset="0"/>
              </a:rPr>
              <a:t>Condition of Ammo</a:t>
            </a:r>
          </a:p>
        </p:txBody>
      </p:sp>
      <p:pic>
        <p:nvPicPr>
          <p:cNvPr id="20" name="Picture 19">
            <a:extLst>
              <a:ext uri="{FF2B5EF4-FFF2-40B4-BE49-F238E27FC236}">
                <a16:creationId xmlns:a16="http://schemas.microsoft.com/office/drawing/2014/main" id="{DB8EFFC4-EFFF-4B2F-AAB7-D96AA35B0CA4}"/>
              </a:ext>
              <a:ext uri="{C183D7F6-B498-43B3-948B-1728B52AA6E4}">
                <adec:decorative xmlns:adec="http://schemas.microsoft.com/office/drawing/2017/decorative" val="1"/>
              </a:ext>
            </a:extLst>
          </p:cNvPr>
          <p:cNvPicPr>
            <a:picLocks noChangeAspect="1"/>
          </p:cNvPicPr>
          <p:nvPr/>
        </p:nvPicPr>
        <p:blipFill rotWithShape="1">
          <a:blip r:embed="rId6"/>
          <a:srcRect l="10070" t="11787" r="11474" b="22974"/>
          <a:stretch/>
        </p:blipFill>
        <p:spPr>
          <a:xfrm>
            <a:off x="512233" y="9012349"/>
            <a:ext cx="5284304" cy="2006783"/>
          </a:xfrm>
          <a:prstGeom prst="rect">
            <a:avLst/>
          </a:prstGeom>
          <a:ln w="76200">
            <a:solidFill>
              <a:srgbClr val="CC3300"/>
            </a:solidFill>
          </a:ln>
          <a:effectLst>
            <a:outerShdw blurRad="190500" dist="139700" dir="2700000" algn="tl" rotWithShape="0">
              <a:prstClr val="black">
                <a:alpha val="40000"/>
              </a:prstClr>
            </a:outerShdw>
          </a:effectLst>
        </p:spPr>
      </p:pic>
      <p:pic>
        <p:nvPicPr>
          <p:cNvPr id="4" name="Picture 3" descr="Sergeant Woof">
            <a:extLst>
              <a:ext uri="{FF2B5EF4-FFF2-40B4-BE49-F238E27FC236}">
                <a16:creationId xmlns:a16="http://schemas.microsoft.com/office/drawing/2014/main" id="{B181F95A-59D4-C3BA-A849-75EA3BB44A2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319698" y="6981519"/>
            <a:ext cx="2661198" cy="4063013"/>
          </a:xfrm>
          <a:prstGeom prst="rect">
            <a:avLst/>
          </a:prstGeom>
        </p:spPr>
      </p:pic>
      <p:grpSp>
        <p:nvGrpSpPr>
          <p:cNvPr id="6" name="Group 5">
            <a:extLst>
              <a:ext uri="{FF2B5EF4-FFF2-40B4-BE49-F238E27FC236}">
                <a16:creationId xmlns:a16="http://schemas.microsoft.com/office/drawing/2014/main" id="{F9F99749-ED96-5BEF-B99B-1DE2162718A1}"/>
              </a:ext>
            </a:extLst>
          </p:cNvPr>
          <p:cNvGrpSpPr/>
          <p:nvPr/>
        </p:nvGrpSpPr>
        <p:grpSpPr>
          <a:xfrm>
            <a:off x="6250169" y="7341018"/>
            <a:ext cx="5615897" cy="2382949"/>
            <a:chOff x="6686868" y="7619998"/>
            <a:chExt cx="5615897" cy="2895601"/>
          </a:xfrm>
        </p:grpSpPr>
        <p:sp>
          <p:nvSpPr>
            <p:cNvPr id="3" name="TextBox 2">
              <a:extLst>
                <a:ext uri="{FF2B5EF4-FFF2-40B4-BE49-F238E27FC236}">
                  <a16:creationId xmlns:a16="http://schemas.microsoft.com/office/drawing/2014/main" id="{2DAE56C4-927B-E29E-567F-9B0323EEC23D}"/>
                </a:ext>
              </a:extLst>
            </p:cNvPr>
            <p:cNvSpPr txBox="1"/>
            <p:nvPr/>
          </p:nvSpPr>
          <p:spPr>
            <a:xfrm>
              <a:off x="6873832" y="7735076"/>
              <a:ext cx="5428933" cy="2062103"/>
            </a:xfrm>
            <a:prstGeom prst="rect">
              <a:avLst/>
            </a:prstGeom>
            <a:noFill/>
          </p:spPr>
          <p:txBody>
            <a:bodyPr wrap="square">
              <a:spAutoFit/>
            </a:bodyPr>
            <a:lstStyle/>
            <a:p>
              <a:pPr>
                <a:defRPr/>
              </a:pPr>
              <a:r>
                <a:rPr lang="en-US" altLang="en-US" sz="3200" dirty="0"/>
                <a:t>Ammo may be hard to identify.  </a:t>
              </a:r>
            </a:p>
            <a:p>
              <a:pPr marL="171450" indent="-171450">
                <a:buFont typeface="Arial" panose="020B0604020202020204" pitchFamily="34" charset="0"/>
                <a:buChar char="•"/>
                <a:defRPr/>
              </a:pPr>
              <a:r>
                <a:rPr lang="en-US" altLang="en-US" sz="3200" dirty="0"/>
                <a:t>It may be clean, rusty, or dirty looking; or</a:t>
              </a:r>
            </a:p>
            <a:p>
              <a:pPr marL="171450" indent="-171450">
                <a:buFont typeface="Arial" panose="020B0604020202020204" pitchFamily="34" charset="0"/>
                <a:buChar char="•"/>
                <a:defRPr/>
              </a:pPr>
              <a:r>
                <a:rPr lang="en-US" altLang="en-US" sz="3200" dirty="0"/>
                <a:t>It may be whole or in parts.</a:t>
              </a:r>
            </a:p>
          </p:txBody>
        </p:sp>
        <p:sp>
          <p:nvSpPr>
            <p:cNvPr id="5" name="Speech Bubble: Rectangle with Corners Rounded 4">
              <a:extLst>
                <a:ext uri="{FF2B5EF4-FFF2-40B4-BE49-F238E27FC236}">
                  <a16:creationId xmlns:a16="http://schemas.microsoft.com/office/drawing/2014/main" id="{419A80AB-38F5-C275-B167-D3BEDF2A5B8D}"/>
                </a:ext>
              </a:extLst>
            </p:cNvPr>
            <p:cNvSpPr/>
            <p:nvPr/>
          </p:nvSpPr>
          <p:spPr>
            <a:xfrm rot="16200000">
              <a:off x="7953534" y="6353332"/>
              <a:ext cx="2895601" cy="5428933"/>
            </a:xfrm>
            <a:prstGeom prst="wedgeRoundRectCallou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transition spd="slow"/>
</p:sld>
</file>

<file path=ppt/theme/theme1.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a4b948e8-2936-4080-a450-8d844c75413b" xsi:nil="true"/>
    <lcf76f155ced4ddcb4097134ff3c332f xmlns="fb71e0f7-d9b8-4cd7-b6f5-a8f908874cad">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2AD1EA9CC100044C92E891B8F58BC569" ma:contentTypeVersion="" ma:contentTypeDescription="Create a new document." ma:contentTypeScope="" ma:versionID="024355f9bdadeb0e86c8312b80163f1f">
  <xsd:schema xmlns:xsd="http://www.w3.org/2001/XMLSchema" xmlns:xs="http://www.w3.org/2001/XMLSchema" xmlns:p="http://schemas.microsoft.com/office/2006/metadata/properties" xmlns:ns2="fb71e0f7-d9b8-4cd7-b6f5-a8f908874cad" xmlns:ns3="c8677873-3253-4d4e-b4cc-95203f0eb6a0" xmlns:ns4="a4b948e8-2936-4080-a450-8d844c75413b" targetNamespace="http://schemas.microsoft.com/office/2006/metadata/properties" ma:root="true" ma:fieldsID="fb733a50f4336782a0f595144df0a2cb" ns2:_="" ns3:_="" ns4:_="">
    <xsd:import namespace="fb71e0f7-d9b8-4cd7-b6f5-a8f908874cad"/>
    <xsd:import namespace="c8677873-3253-4d4e-b4cc-95203f0eb6a0"/>
    <xsd:import namespace="a4b948e8-2936-4080-a450-8d844c75413b"/>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3:SharedWithUsers" minOccurs="0"/>
                <xsd:element ref="ns3:SharedWithDetails" minOccurs="0"/>
                <xsd:element ref="ns2:MediaServiceLocation" minOccurs="0"/>
                <xsd:element ref="ns2:MediaServiceEventHashCode" minOccurs="0"/>
                <xsd:element ref="ns2:MediaServiceGenerationTime" minOccurs="0"/>
                <xsd:element ref="ns2:MediaServiceAutoKeyPoints" minOccurs="0"/>
                <xsd:element ref="ns2:MediaServiceKeyPoints" minOccurs="0"/>
                <xsd:element ref="ns2:MediaLengthInSeconds" minOccurs="0"/>
                <xsd:element ref="ns2:lcf76f155ced4ddcb4097134ff3c332f" minOccurs="0"/>
                <xsd:element ref="ns4: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b71e0f7-d9b8-4cd7-b6f5-a8f908874cad"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OCR" ma:index="11" nillable="true" ma:displayName="MediaServiceOCR"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5" nillable="true" ma:displayName="MediaServiceLocation" ma:internalName="MediaServiceLocation"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150dc65d-587e-4ee2-80ec-d35cfebd9b48"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c8677873-3253-4d4e-b4cc-95203f0eb6a0"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4b948e8-2936-4080-a450-8d844c75413b"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7c9f7328-31f9-4fb1-9156-a0bbbe99a08e}" ma:internalName="TaxCatchAll" ma:showField="CatchAllData" ma:web="a4b948e8-2936-4080-a450-8d844c75413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4"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DA19863-51A1-4CBF-8DF7-3A7A55550947}">
  <ds:schemaRefs>
    <ds:schemaRef ds:uri="a4b948e8-2936-4080-a450-8d844c75413b"/>
    <ds:schemaRef ds:uri="http://schemas.microsoft.com/office/2006/documentManagement/types"/>
    <ds:schemaRef ds:uri="http://purl.org/dc/elements/1.1/"/>
    <ds:schemaRef ds:uri="http://www.w3.org/XML/1998/namespace"/>
    <ds:schemaRef ds:uri="http://purl.org/dc/terms/"/>
    <ds:schemaRef ds:uri="http://schemas.microsoft.com/office/2006/metadata/properties"/>
    <ds:schemaRef ds:uri="c8677873-3253-4d4e-b4cc-95203f0eb6a0"/>
    <ds:schemaRef ds:uri="http://purl.org/dc/dcmitype/"/>
    <ds:schemaRef ds:uri="http://schemas.microsoft.com/office/infopath/2007/PartnerControls"/>
    <ds:schemaRef ds:uri="http://schemas.openxmlformats.org/package/2006/metadata/core-properties"/>
    <ds:schemaRef ds:uri="fb71e0f7-d9b8-4cd7-b6f5-a8f908874cad"/>
  </ds:schemaRefs>
</ds:datastoreItem>
</file>

<file path=customXml/itemProps2.xml><?xml version="1.0" encoding="utf-8"?>
<ds:datastoreItem xmlns:ds="http://schemas.openxmlformats.org/officeDocument/2006/customXml" ds:itemID="{49C87C8E-CAEA-46EE-BA2D-A83B6BA53C34}">
  <ds:schemaRefs>
    <ds:schemaRef ds:uri="http://schemas.microsoft.com/sharepoint/v3/contenttype/forms"/>
  </ds:schemaRefs>
</ds:datastoreItem>
</file>

<file path=customXml/itemProps3.xml><?xml version="1.0" encoding="utf-8"?>
<ds:datastoreItem xmlns:ds="http://schemas.openxmlformats.org/officeDocument/2006/customXml" ds:itemID="{9A3FA3B6-6099-46D7-9496-F44B662B0AF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b71e0f7-d9b8-4cd7-b6f5-a8f908874cad"/>
    <ds:schemaRef ds:uri="c8677873-3253-4d4e-b4cc-95203f0eb6a0"/>
    <ds:schemaRef ds:uri="a4b948e8-2936-4080-a450-8d844c75413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3913</TotalTime>
  <Pages>0</Pages>
  <Words>2493</Words>
  <Characters>0</Characters>
  <Application>Microsoft Office PowerPoint</Application>
  <PresentationFormat>Custom</PresentationFormat>
  <Lines>0</Lines>
  <Paragraphs>192</Paragraphs>
  <Slides>17</Slides>
  <Notes>17</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17</vt:i4>
      </vt:variant>
    </vt:vector>
  </HeadingPairs>
  <TitlesOfParts>
    <vt:vector size="26" baseType="lpstr">
      <vt:lpstr>Arial</vt:lpstr>
      <vt:lpstr>Calibri</vt:lpstr>
      <vt:lpstr>Calibri Light</vt:lpstr>
      <vt:lpstr>Gill Sans</vt:lpstr>
      <vt:lpstr>Helvetica</vt:lpstr>
      <vt:lpstr>Times New Roman</vt:lpstr>
      <vt:lpstr>2_Custom Design</vt:lpstr>
      <vt:lpstr>Custom Design</vt:lpstr>
      <vt:lpstr>1_Custom Design</vt:lpstr>
      <vt:lpstr>Follow the 3Rs of Explosives Safety</vt:lpstr>
      <vt:lpstr>Sergeant Woof</vt:lpstr>
      <vt:lpstr>Sergeant Woof Listens to Danger Signs  </vt:lpstr>
      <vt:lpstr>What is Ammo?</vt:lpstr>
      <vt:lpstr>Some Ammo Is Hard To See</vt:lpstr>
      <vt:lpstr>Ammo is dangerous</vt:lpstr>
      <vt:lpstr>Can You Find the Ammo?</vt:lpstr>
      <vt:lpstr>Sergeant Woof Recognizes the Danger!</vt:lpstr>
      <vt:lpstr>Condition of Ammo</vt:lpstr>
      <vt:lpstr>Ammo has Many Shapes, Sizes and Types</vt:lpstr>
      <vt:lpstr>Where Can You Find Ammo?</vt:lpstr>
      <vt:lpstr>Sergeant Woof Sees Ammo!</vt:lpstr>
      <vt:lpstr>Sergeant Woof Follows the 3Rs!</vt:lpstr>
      <vt:lpstr>Sergeant Woof Recognizes that it may be Ammo!</vt:lpstr>
      <vt:lpstr>Sergeant Woof Retreats from the Danger!</vt:lpstr>
      <vt:lpstr>Sergeant Woof Reports the Danger!</vt:lpstr>
      <vt:lpstr>Sergeant Woof says, “Help keep everyone safe by following the 3Rs!”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rmcvickers@hgl.com</dc:creator>
  <cp:lastModifiedBy>Sticker, Amanda J CIV USARMY CEHNC (USA)</cp:lastModifiedBy>
  <cp:revision>149</cp:revision>
  <dcterms:modified xsi:type="dcterms:W3CDTF">2024-08-05T17:01:37Z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0x0101002AD1EA9CC100044C92E891B8F58BC569</vt:lpwstr>
  </property>
  <property fmtid="{D5CDD505-2E9C-101B-9397-08002B2CF9AE}" pid="3" name="MediaServiceImageTags">
    <vt:lpwstr/>
  </property>
</Properties>
</file>